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1"/>
  </p:sldMasterIdLst>
  <p:notesMasterIdLst>
    <p:notesMasterId r:id="rId21"/>
  </p:notesMasterIdLst>
  <p:sldIdLst>
    <p:sldId id="256" r:id="rId2"/>
    <p:sldId id="273" r:id="rId3"/>
    <p:sldId id="275" r:id="rId4"/>
    <p:sldId id="276" r:id="rId5"/>
    <p:sldId id="277" r:id="rId6"/>
    <p:sldId id="278" r:id="rId7"/>
    <p:sldId id="279" r:id="rId8"/>
    <p:sldId id="280" r:id="rId9"/>
    <p:sldId id="269" r:id="rId10"/>
    <p:sldId id="286" r:id="rId11"/>
    <p:sldId id="285" r:id="rId12"/>
    <p:sldId id="284" r:id="rId13"/>
    <p:sldId id="283" r:id="rId14"/>
    <p:sldId id="282" r:id="rId15"/>
    <p:sldId id="281" r:id="rId16"/>
    <p:sldId id="270" r:id="rId17"/>
    <p:sldId id="287" r:id="rId18"/>
    <p:sldId id="268" r:id="rId19"/>
    <p:sldId id="271" r:id="rId20"/>
  </p:sldIdLst>
  <p:sldSz cx="9144000" cy="5143500" type="screen16x9"/>
  <p:notesSz cx="6858000" cy="9144000"/>
  <p:embeddedFontLst>
    <p:embeddedFont>
      <p:font typeface="Arial Black" panose="020B0A04020102020204" pitchFamily="34" charset="0"/>
      <p:regular r:id="rId22"/>
      <p:bold r:id="rId23"/>
    </p:embeddedFont>
    <p:embeddedFont>
      <p:font typeface="Helvetica Neue" panose="020B0604020202020204" charset="0"/>
      <p:regular r:id="rId24"/>
      <p:bold r:id="rId25"/>
      <p:italic r:id="rId26"/>
      <p:boldItalic r:id="rId27"/>
    </p:embeddedFont>
    <p:embeddedFont>
      <p:font typeface="Helvetica Neue Light" panose="020B0604020202020204" charset="0"/>
      <p:regular r:id="rId28"/>
      <p:bold r:id="rId29"/>
      <p:italic r:id="rId30"/>
      <p:boldItalic r:id="rId31"/>
    </p:embeddedFont>
    <p:embeddedFont>
      <p:font typeface="Proxima Nova" panose="020B0604020202020204" charset="0"/>
      <p:regular r:id="rId32"/>
      <p:bold r:id="rId33"/>
      <p:italic r:id="rId34"/>
      <p:boldItalic r:id="rId35"/>
    </p:embeddedFont>
    <p:embeddedFont>
      <p:font typeface="Proxima Nova Rg" panose="02000506030000020004" charset="0"/>
      <p:regular r:id="rId36"/>
      <p:bold r:id="rId37"/>
      <p:italic r:id="rId38"/>
      <p:boldItalic r:id="rId39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pos="181">
          <p15:clr>
            <a:srgbClr val="A4A3A4"/>
          </p15:clr>
        </p15:guide>
        <p15:guide id="2" orient="horz" pos="2754" userDrawn="1">
          <p15:clr>
            <a:srgbClr val="A4A3A4"/>
          </p15:clr>
        </p15:guide>
        <p15:guide id="3" pos="4468">
          <p15:clr>
            <a:srgbClr val="A4A3A4"/>
          </p15:clr>
        </p15:guide>
        <p15:guide id="4" pos="2880" userDrawn="1">
          <p15:clr>
            <a:srgbClr val="A4A3A4"/>
          </p15:clr>
        </p15:guide>
        <p15:guide id="5" orient="horz" pos="1529">
          <p15:clr>
            <a:srgbClr val="A4A3A4"/>
          </p15:clr>
        </p15:guide>
        <p15:guide id="6" pos="5556">
          <p15:clr>
            <a:srgbClr val="A4A3A4"/>
          </p15:clr>
        </p15:guide>
        <p15:guide id="7" pos="1723">
          <p15:clr>
            <a:srgbClr val="A4A3A4"/>
          </p15:clr>
        </p15:guide>
        <p15:guide id="8" orient="horz" pos="2051">
          <p15:clr>
            <a:srgbClr val="A4A3A4"/>
          </p15:clr>
        </p15:guide>
        <p15:guide id="9" pos="3107">
          <p15:clr>
            <a:srgbClr val="A4A3A4"/>
          </p15:clr>
        </p15:guide>
        <p15:guide id="10" orient="horz" pos="373">
          <p15:clr>
            <a:srgbClr val="A4A3A4"/>
          </p15:clr>
        </p15:guide>
        <p15:guide id="11" orient="horz" pos="259">
          <p15:clr>
            <a:srgbClr val="A4A3A4"/>
          </p15:clr>
        </p15:guide>
        <p15:guide id="12" orient="horz" pos="894">
          <p15:clr>
            <a:srgbClr val="A4A3A4"/>
          </p15:clr>
        </p15:guide>
      </p15:sldGuideLst>
    </p:ext>
    <p:ext uri="GoogleSlidesCustomDataVersion2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41" roundtripDataSignature="AMtx7micDQQR24KtZK3qFFQIHE0731Xr+w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17DF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599"/>
    <p:restoredTop sz="84150" autoAdjust="0"/>
  </p:normalViewPr>
  <p:slideViewPr>
    <p:cSldViewPr snapToGrid="0">
      <p:cViewPr>
        <p:scale>
          <a:sx n="89" d="100"/>
          <a:sy n="89" d="100"/>
        </p:scale>
        <p:origin x="669" y="42"/>
      </p:cViewPr>
      <p:guideLst>
        <p:guide pos="181"/>
        <p:guide orient="horz" pos="2754"/>
        <p:guide pos="4468"/>
        <p:guide pos="2880"/>
        <p:guide orient="horz" pos="1529"/>
        <p:guide pos="5556"/>
        <p:guide pos="1723"/>
        <p:guide orient="horz" pos="2051"/>
        <p:guide pos="3107"/>
        <p:guide orient="horz" pos="373"/>
        <p:guide orient="horz" pos="259"/>
        <p:guide orient="horz" pos="89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5.fntdata"/><Relationship Id="rId39" Type="http://schemas.openxmlformats.org/officeDocument/2006/relationships/font" Target="fonts/font18.fntdata"/><Relationship Id="rId21" Type="http://schemas.openxmlformats.org/officeDocument/2006/relationships/notesMaster" Target="notesMasters/notesMaster1.xml"/><Relationship Id="rId34" Type="http://schemas.openxmlformats.org/officeDocument/2006/relationships/font" Target="fonts/font13.fntdata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8.fntdata"/><Relationship Id="rId41" Type="http://customschemas.google.com/relationships/presentationmetadata" Target="meta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3.fntdata"/><Relationship Id="rId32" Type="http://schemas.openxmlformats.org/officeDocument/2006/relationships/font" Target="fonts/font11.fntdata"/><Relationship Id="rId37" Type="http://schemas.openxmlformats.org/officeDocument/2006/relationships/font" Target="fonts/font16.fntdata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2.fntdata"/><Relationship Id="rId28" Type="http://schemas.openxmlformats.org/officeDocument/2006/relationships/font" Target="fonts/font7.fntdata"/><Relationship Id="rId36" Type="http://schemas.openxmlformats.org/officeDocument/2006/relationships/font" Target="fonts/font15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10.fntdata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1.fntdata"/><Relationship Id="rId27" Type="http://schemas.openxmlformats.org/officeDocument/2006/relationships/font" Target="fonts/font6.fntdata"/><Relationship Id="rId30" Type="http://schemas.openxmlformats.org/officeDocument/2006/relationships/font" Target="fonts/font9.fntdata"/><Relationship Id="rId35" Type="http://schemas.openxmlformats.org/officeDocument/2006/relationships/font" Target="fonts/font14.fntdata"/><Relationship Id="rId43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4.fntdata"/><Relationship Id="rId33" Type="http://schemas.openxmlformats.org/officeDocument/2006/relationships/font" Target="fonts/font12.fntdata"/><Relationship Id="rId38" Type="http://schemas.openxmlformats.org/officeDocument/2006/relationships/font" Target="fonts/font17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858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914400" marR="0" lvl="1" indent="-22860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858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1371600" marR="0" lvl="2" indent="-22860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858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1828800" marR="0" lvl="3" indent="-22860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858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2286000" marR="0" lvl="4" indent="-22860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858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2743200" marR="0" lvl="5" indent="-22860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858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L="3200400" marR="0" lvl="6" indent="-22860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858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L="3657600" marR="0" lvl="7" indent="-22860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858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L="4114800" marR="0" lvl="8" indent="-22860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858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78" name="Google Shape;78;p1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rtl="0">
              <a:spcBef>
                <a:spcPts val="0"/>
              </a:spcBef>
              <a:spcAft>
                <a:spcPts val="0"/>
              </a:spcAft>
            </a:pPr>
            <a:r>
              <a:rPr lang="ru-RU" sz="1800" b="0" i="0" u="none" strike="noStrike" dirty="0">
                <a:solidFill>
                  <a:srgbClr val="000000"/>
                </a:solidFill>
                <a:effectLst/>
                <a:latin typeface="Helvetica Neue" panose="020B0604020202020204" charset="0"/>
              </a:rPr>
              <a:t>ТЗ дизайнеру: </a:t>
            </a:r>
            <a:endParaRPr lang="ru-RU" b="0" dirty="0">
              <a:effectLst/>
            </a:endParaRPr>
          </a:p>
          <a:p>
            <a:pPr rtl="0">
              <a:spcBef>
                <a:spcPts val="0"/>
              </a:spcBef>
              <a:spcAft>
                <a:spcPts val="0"/>
              </a:spcAft>
            </a:pPr>
            <a:r>
              <a:rPr lang="ru-RU" sz="1800" b="0" i="0" u="none" strike="noStrike" dirty="0">
                <a:solidFill>
                  <a:srgbClr val="000000"/>
                </a:solidFill>
                <a:effectLst/>
                <a:latin typeface="Helvetica Neue" panose="020B0604020202020204" charset="0"/>
              </a:rPr>
              <a:t>Во всей презентации: поменять цвет и номер эстафеты.</a:t>
            </a:r>
            <a:endParaRPr lang="ru-RU" b="0" dirty="0">
              <a:effectLst/>
            </a:endParaRPr>
          </a:p>
          <a:p>
            <a:pPr rtl="0">
              <a:spcBef>
                <a:spcPts val="0"/>
              </a:spcBef>
              <a:spcAft>
                <a:spcPts val="0"/>
              </a:spcAft>
            </a:pPr>
            <a:r>
              <a:rPr lang="ru-RU" sz="1800" b="0" i="0" u="none" strike="noStrike" dirty="0">
                <a:solidFill>
                  <a:srgbClr val="000000"/>
                </a:solidFill>
                <a:effectLst/>
                <a:latin typeface="Helvetica Neue" panose="020B0604020202020204" charset="0"/>
              </a:rPr>
              <a:t>На титульном слайде: поменять картинку (так как эта уже была в другой теме). </a:t>
            </a:r>
            <a:endParaRPr lang="ru-RU" b="0" dirty="0">
              <a:effectLst/>
            </a:endParaRPr>
          </a:p>
          <a:p>
            <a:br>
              <a:rPr lang="ru-RU" dirty="0"/>
            </a:br>
            <a:endParaRPr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" name="Google Shape;207;p5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208" name="Google Shape;208;p54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marR="0" lvl="0" indent="-22860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ru-RU" dirty="0"/>
              <a:t>ТЗ: оформить определение, оформить списки примеров и рисков (со значками). Абзац «дипфейки размывают..» выделить рамочкой</a:t>
            </a:r>
          </a:p>
        </p:txBody>
      </p:sp>
    </p:spTree>
    <p:extLst>
      <p:ext uri="{BB962C8B-B14F-4D97-AF65-F5344CB8AC3E}">
        <p14:creationId xmlns:p14="http://schemas.microsoft.com/office/powerpoint/2010/main" val="294957233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" name="Google Shape;207;p5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208" name="Google Shape;208;p54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marR="0" lvl="0" indent="-22860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ru-RU" dirty="0"/>
              <a:t>ТЗ: Типичные риски, механизм, последствия оформить тремя колонками. Последнюю фразу можно вынести вверх, над колонками, </a:t>
            </a:r>
            <a:r>
              <a:rPr lang="ru-RU" dirty="0" err="1"/>
              <a:t>мб</a:t>
            </a:r>
            <a:r>
              <a:rPr lang="ru-RU" dirty="0"/>
              <a:t> в рамочку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42695691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" name="Google Shape;207;p5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208" name="Google Shape;208;p54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marR="0" lvl="0" indent="-22860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ru-RU" dirty="0"/>
              <a:t>ТЗ: определение выделить. Блоки «человеческий фактор», «помогает», «рекомендуется» сделать тремя колонками. Предложение «передача кода….» можно убрать, если не влезает, но лучше вынести выделяющимся блоком на слайд (не обязательно в рамках списка «помогает»)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82683247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" name="Google Shape;207;p5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208" name="Google Shape;208;p54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marR="0" lvl="0" indent="-22860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ru-RU" dirty="0"/>
              <a:t>ТЗ: оформить списки в две колонки 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26499913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" name="Google Shape;207;p5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208" name="Google Shape;208;p54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marR="0" lvl="0" indent="-22860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ru-RU" dirty="0"/>
              <a:t>ТЗ: первое предложение отметить значком, привлекающим внимание. Список вопросов можно сделать как облачка мыслей у человечка (если поместится). Правила оформить списком сбоку, </a:t>
            </a:r>
            <a:r>
              <a:rPr lang="ru-RU" dirty="0" err="1"/>
              <a:t>мб</a:t>
            </a:r>
            <a:r>
              <a:rPr lang="ru-RU" dirty="0"/>
              <a:t> в рамочке.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30285673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" name="Google Shape;207;p5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208" name="Google Shape;208;p54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marR="0" lvl="0" indent="-22860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ru-RU" dirty="0"/>
              <a:t>ТЗ: оформить список, последнее предложение выделить в рамочку, может быть оформить как облако диалога и рядом картинку человечка.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75144250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" name="Google Shape;221;p5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22" name="Google Shape;222;p5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ru-RU" dirty="0"/>
              <a:t>ТЗ: поменять оформление</a:t>
            </a:r>
            <a:endParaRPr dirty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6">
          <a:extLst>
            <a:ext uri="{FF2B5EF4-FFF2-40B4-BE49-F238E27FC236}">
              <a16:creationId xmlns:a16="http://schemas.microsoft.com/office/drawing/2014/main" id="{22725847-E363-D75A-4C12-9E0108C2163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" name="Google Shape;207;p54:notes">
            <a:extLst>
              <a:ext uri="{FF2B5EF4-FFF2-40B4-BE49-F238E27FC236}">
                <a16:creationId xmlns:a16="http://schemas.microsoft.com/office/drawing/2014/main" id="{83EB33E2-E4F1-3B47-6ED9-9AE33169D203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208" name="Google Shape;208;p54:notes">
            <a:extLst>
              <a:ext uri="{FF2B5EF4-FFF2-40B4-BE49-F238E27FC236}">
                <a16:creationId xmlns:a16="http://schemas.microsoft.com/office/drawing/2014/main" id="{5759002F-3263-6464-ACE2-ED0DB0D2A034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marR="0" lvl="0" indent="-22860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ru-RU" dirty="0"/>
              <a:t>ТЗ: сохранить анимацию, чтобы вопросы появлялись по очереди друг за другом. 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30804483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" name="Google Shape;198;p5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199" name="Google Shape;199;p53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marR="0" lvl="0" indent="-22860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lang="ru-RU" dirty="0"/>
          </a:p>
          <a:p>
            <a:pPr marL="457200" marR="0" lvl="0" indent="-22860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ru-RU" dirty="0"/>
              <a:t>ТЗ: оформить формулу на ваш выбор, второй абзац можно вынести в рамочку (важно на нём сконцентрировать внимание). Добавить картинку :)</a:t>
            </a: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" name="Google Shape;227;p27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ru-RU" dirty="0"/>
              <a:t>ТЗ: наверное, нужно вместо </a:t>
            </a:r>
            <a:r>
              <a:rPr lang="en-US" dirty="0"/>
              <a:t>QR</a:t>
            </a:r>
            <a:r>
              <a:rPr lang="ru-RU" dirty="0"/>
              <a:t> кода на ТГ вставить код на Макс? </a:t>
            </a:r>
            <a:r>
              <a:rPr lang="ru-RU" dirty="0">
                <a:sym typeface="Wingdings" panose="05000000000000000000" pitchFamily="2" charset="2"/>
              </a:rPr>
              <a:t>(</a:t>
            </a:r>
            <a:endParaRPr dirty="0"/>
          </a:p>
        </p:txBody>
      </p:sp>
      <p:sp>
        <p:nvSpPr>
          <p:cNvPr id="228" name="Google Shape;228;p2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4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91" name="Google Shape;91;p43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228600" indent="-228600" rtl="0">
              <a:spcBef>
                <a:spcPts val="0"/>
              </a:spcBef>
              <a:spcAft>
                <a:spcPts val="0"/>
              </a:spcAft>
            </a:pPr>
            <a:r>
              <a:rPr lang="ru-RU" sz="1800" b="0" i="0" u="none" strike="noStrike" dirty="0">
                <a:solidFill>
                  <a:srgbClr val="000000"/>
                </a:solidFill>
                <a:effectLst/>
                <a:latin typeface="Helvetica Neue" panose="020B0604020202020204" charset="0"/>
              </a:rPr>
              <a:t>ТЗ: Сделать красивый слайд с определением, можно добавить картинку, можно в рамочку дать определение.</a:t>
            </a:r>
            <a:endParaRPr lang="ru-RU" b="0" dirty="0"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310149028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4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91" name="Google Shape;91;p43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228600" indent="-228600" rtl="0">
              <a:spcBef>
                <a:spcPts val="0"/>
              </a:spcBef>
              <a:spcAft>
                <a:spcPts val="0"/>
              </a:spcAft>
            </a:pPr>
            <a:r>
              <a:rPr lang="ru-RU" sz="1800" b="0" i="0" u="none" strike="noStrike" dirty="0">
                <a:solidFill>
                  <a:srgbClr val="000000"/>
                </a:solidFill>
                <a:effectLst/>
                <a:latin typeface="Helvetica Neue" panose="020B0604020202020204" charset="0"/>
              </a:rPr>
              <a:t>ТЗ: Оформить определения двумя блоками с соответствующими иконками. Преимущества оформить списком. Блок «важно» сделать акцентным, может быть, вынести в цветное облако.</a:t>
            </a:r>
            <a:endParaRPr lang="ru-RU" b="0" dirty="0"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20565909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4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91" name="Google Shape;91;p43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228600" indent="-228600" rtl="0">
              <a:spcBef>
                <a:spcPts val="0"/>
              </a:spcBef>
              <a:spcAft>
                <a:spcPts val="0"/>
              </a:spcAft>
            </a:pPr>
            <a:r>
              <a:rPr lang="ru-RU" sz="1800" b="0" i="0" u="none" strike="noStrike" dirty="0">
                <a:solidFill>
                  <a:srgbClr val="000000"/>
                </a:solidFill>
                <a:effectLst/>
                <a:latin typeface="Helvetica Neue" panose="020B0604020202020204" charset="0"/>
              </a:rPr>
              <a:t>ТЗ: выделить определение. Пользу для граждан, государства и бизнеса сделать в три столбца списками с соответствующими иконками. Проблемы отметить значком, подходящим по смыслы и сделать внизу слайда. Если вся информация не влезет на один слайд, то можно разнести на два.</a:t>
            </a:r>
            <a:endParaRPr lang="ru-RU" b="0" dirty="0"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219067413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4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91" name="Google Shape;91;p43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228600" indent="-228600" rtl="0">
              <a:spcBef>
                <a:spcPts val="0"/>
              </a:spcBef>
              <a:spcAft>
                <a:spcPts val="0"/>
              </a:spcAft>
            </a:pPr>
            <a:r>
              <a:rPr lang="ru-RU" sz="1800" b="0" i="0" u="none" strike="noStrike" dirty="0">
                <a:solidFill>
                  <a:srgbClr val="000000"/>
                </a:solidFill>
                <a:effectLst/>
                <a:latin typeface="Helvetica Neue" panose="020B0604020202020204" charset="0"/>
              </a:rPr>
              <a:t>ТЗ: выделить определение. Контроль, преимущества и виды разнести на три колонки и выделить значками.</a:t>
            </a:r>
            <a:endParaRPr lang="ru-RU" b="0" dirty="0"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373493977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4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91" name="Google Shape;91;p43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228600" indent="-228600" rtl="0">
              <a:spcBef>
                <a:spcPts val="0"/>
              </a:spcBef>
              <a:spcAft>
                <a:spcPts val="0"/>
              </a:spcAft>
            </a:pPr>
            <a:r>
              <a:rPr lang="ru-RU" sz="1800" b="0" i="0" u="none" strike="noStrike" dirty="0">
                <a:solidFill>
                  <a:srgbClr val="000000"/>
                </a:solidFill>
                <a:effectLst/>
                <a:latin typeface="Helvetica Neue" panose="020B0604020202020204" charset="0"/>
              </a:rPr>
              <a:t>ТЗ: выделить определение. Особенности и риски разнести на две колонки списками и выделить значками. Блок «важно» подсветить внизу слайда.</a:t>
            </a:r>
            <a:endParaRPr lang="ru-RU" b="0" dirty="0"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37772140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4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91" name="Google Shape;91;p43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228600" indent="-228600" rtl="0">
              <a:spcBef>
                <a:spcPts val="0"/>
              </a:spcBef>
              <a:spcAft>
                <a:spcPts val="0"/>
              </a:spcAft>
            </a:pPr>
            <a:r>
              <a:rPr lang="ru-RU" sz="1800" b="0" i="0" u="none" strike="noStrike" dirty="0">
                <a:solidFill>
                  <a:srgbClr val="000000"/>
                </a:solidFill>
                <a:effectLst/>
                <a:latin typeface="Helvetica Neue" panose="020B0604020202020204" charset="0"/>
              </a:rPr>
              <a:t>ТЗ: выделить определение. Оформление остальных строк на ваше усмотрение :)</a:t>
            </a:r>
            <a:endParaRPr lang="ru-RU" b="0" dirty="0"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342444324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4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91" name="Google Shape;91;p43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228600" indent="-228600" rtl="0">
              <a:spcBef>
                <a:spcPts val="0"/>
              </a:spcBef>
              <a:spcAft>
                <a:spcPts val="0"/>
              </a:spcAft>
            </a:pPr>
            <a:r>
              <a:rPr lang="ru-RU" sz="1800" b="0" i="0" u="none" strike="noStrike" dirty="0">
                <a:solidFill>
                  <a:srgbClr val="000000"/>
                </a:solidFill>
                <a:effectLst/>
                <a:latin typeface="Helvetica Neue" panose="020B0604020202020204" charset="0"/>
              </a:rPr>
              <a:t>ТЗ: выделить определение. Особенности, механизмы и риски разнести на три колонки списками и выделить значками. </a:t>
            </a:r>
            <a:endParaRPr lang="ru-RU" b="0" dirty="0"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260938087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" name="Google Shape;207;p5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208" name="Google Shape;208;p54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marR="0" lvl="0" indent="-22860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ru-RU" dirty="0"/>
              <a:t>ТЗ: оформить определение, оформить списки для примеров и рисков (со значками). Абзац «развитие ИИ…» сделать схемой со стрелкой</a:t>
            </a:r>
            <a:endParaRPr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png"/><Relationship Id="rId4" Type="http://schemas.openxmlformats.org/officeDocument/2006/relationships/image" Target="../media/image2.pn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2.jp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0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Заголовок и подзаголовок">
  <p:cSld name="Заголовок и подзаголовок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D51A53CB-7305-ACEB-2C6A-A30241780D1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927646" y="170953"/>
            <a:ext cx="879982" cy="382422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07F33DD7-3293-4D3A-3E12-27FDAB5D9B1E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 rot="10800000" flipH="1">
            <a:off x="0" y="668990"/>
            <a:ext cx="6212541" cy="4474509"/>
          </a:xfrm>
          <a:prstGeom prst="rect">
            <a:avLst/>
          </a:prstGeom>
        </p:spPr>
      </p:pic>
      <p:pic>
        <p:nvPicPr>
          <p:cNvPr id="17" name="Google Shape;17;p30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8190523" y="294906"/>
            <a:ext cx="702652" cy="176564"/>
          </a:xfrm>
          <a:prstGeom prst="rect">
            <a:avLst/>
          </a:prstGeom>
          <a:noFill/>
          <a:ln>
            <a:noFill/>
          </a:ln>
        </p:spPr>
      </p:pic>
      <p:pic>
        <p:nvPicPr>
          <p:cNvPr id="18" name="Google Shape;18;p30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0" y="0"/>
            <a:ext cx="2159659" cy="1902556"/>
          </a:xfrm>
          <a:prstGeom prst="rect">
            <a:avLst/>
          </a:prstGeom>
          <a:noFill/>
          <a:ln>
            <a:noFill/>
          </a:ln>
        </p:spPr>
      </p:pic>
      <p:pic>
        <p:nvPicPr>
          <p:cNvPr id="19" name="Google Shape;19;p30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0" y="604"/>
            <a:ext cx="2159659" cy="190255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5602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4_Фото — горизонтально">
  <p:cSld name="4_Фото — горизонтально"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Google Shape;57;p39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58" name="Google Shape;58;p39"/>
          <p:cNvSpPr txBox="1">
            <a:spLocks noGrp="1"/>
          </p:cNvSpPr>
          <p:nvPr>
            <p:ph type="sldNum" idx="12"/>
          </p:nvPr>
        </p:nvSpPr>
        <p:spPr>
          <a:xfrm>
            <a:off x="8710061" y="4667250"/>
            <a:ext cx="214802" cy="22724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t" anchorCtr="0">
            <a:spAutoFit/>
          </a:bodyPr>
          <a:lstStyle>
            <a:lvl1pPr marL="0" marR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marL="0" marR="0" lvl="1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marL="0" marR="0" lvl="2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marL="0" marR="0" lvl="3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marL="0" marR="0" lvl="4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marL="0" marR="0" lvl="5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marL="0" marR="0" lvl="6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marL="0" marR="0" lvl="7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marL="0" marR="0" lvl="8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sp>
        <p:nvSpPr>
          <p:cNvPr id="59" name="Google Shape;59;p39"/>
          <p:cNvSpPr txBox="1">
            <a:spLocks noGrp="1"/>
          </p:cNvSpPr>
          <p:nvPr>
            <p:ph type="title"/>
          </p:nvPr>
        </p:nvSpPr>
        <p:spPr>
          <a:xfrm>
            <a:off x="633412" y="383150"/>
            <a:ext cx="6888265" cy="68272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Proxima Nova"/>
              <a:buNone/>
              <a:defRPr sz="1800" b="1" i="0" u="none" strike="noStrike" cap="non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80"/>
              <a:buFont typeface="Times New Roman"/>
              <a:buNone/>
              <a:defRPr sz="378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80"/>
              <a:buFont typeface="Times New Roman"/>
              <a:buNone/>
              <a:defRPr sz="378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80"/>
              <a:buFont typeface="Times New Roman"/>
              <a:buNone/>
              <a:defRPr sz="378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80"/>
              <a:buFont typeface="Times New Roman"/>
              <a:buNone/>
              <a:defRPr sz="378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80"/>
              <a:buFont typeface="Times New Roman"/>
              <a:buNone/>
              <a:defRPr sz="378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80"/>
              <a:buFont typeface="Times New Roman"/>
              <a:buNone/>
              <a:defRPr sz="378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80"/>
              <a:buFont typeface="Times New Roman"/>
              <a:buNone/>
              <a:defRPr sz="378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80"/>
              <a:buFont typeface="Times New Roman"/>
              <a:buNone/>
              <a:defRPr sz="378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9pPr>
          </a:lstStyle>
          <a:p>
            <a:endParaRPr/>
          </a:p>
        </p:txBody>
      </p:sp>
      <p:sp>
        <p:nvSpPr>
          <p:cNvPr id="60" name="Google Shape;60;p39"/>
          <p:cNvSpPr txBox="1">
            <a:spLocks noGrp="1"/>
          </p:cNvSpPr>
          <p:nvPr>
            <p:ph type="body" idx="1"/>
          </p:nvPr>
        </p:nvSpPr>
        <p:spPr>
          <a:xfrm>
            <a:off x="633412" y="1028184"/>
            <a:ext cx="7877175" cy="3486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marR="0" lvl="0" indent="-32385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Proxima Nova"/>
              <a:buChar char="•"/>
              <a:defRPr sz="1200" b="0" i="0" u="none" strike="noStrike" cap="none">
                <a:solidFill>
                  <a:srgbClr val="000000"/>
                </a:solidFill>
                <a:latin typeface="Proxima Nova Rg"/>
                <a:ea typeface="Proxima Nova Rg"/>
                <a:cs typeface="Proxima Nova Rg"/>
                <a:sym typeface="Proxima Nova"/>
              </a:defRPr>
            </a:lvl1pPr>
            <a:lvl2pPr marL="914400" marR="0" lvl="1" indent="-32385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Proxima Nova"/>
              <a:buChar char="•"/>
              <a:defRPr sz="1200" b="0" i="0" u="none" strike="noStrike" cap="none">
                <a:solidFill>
                  <a:srgbClr val="000000"/>
                </a:solidFill>
                <a:latin typeface="Proxima Nova Rg"/>
                <a:ea typeface="Proxima Nova Rg"/>
                <a:cs typeface="Proxima Nova Rg"/>
                <a:sym typeface="Proxima Nova"/>
              </a:defRPr>
            </a:lvl2pPr>
            <a:lvl3pPr marL="1371600" marR="0" lvl="2" indent="-32385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Proxima Nova"/>
              <a:buChar char="•"/>
              <a:defRPr sz="1200" b="0" i="0" u="none" strike="noStrike" cap="none">
                <a:solidFill>
                  <a:srgbClr val="000000"/>
                </a:solidFill>
                <a:latin typeface="Proxima Nova Rg"/>
                <a:ea typeface="Proxima Nova Rg"/>
                <a:cs typeface="Proxima Nova Rg"/>
                <a:sym typeface="Proxima Nova"/>
              </a:defRPr>
            </a:lvl3pPr>
            <a:lvl4pPr marL="1828800" marR="0" lvl="3" indent="-32385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Proxima Nova"/>
              <a:buChar char="•"/>
              <a:defRPr sz="1200" b="0" i="0" u="none" strike="noStrike" cap="none">
                <a:solidFill>
                  <a:srgbClr val="000000"/>
                </a:solidFill>
                <a:latin typeface="Proxima Nova Rg"/>
                <a:ea typeface="Proxima Nova Rg"/>
                <a:cs typeface="Proxima Nova Rg"/>
                <a:sym typeface="Proxima Nova"/>
              </a:defRPr>
            </a:lvl4pPr>
            <a:lvl5pPr marL="2286000" marR="0" lvl="4" indent="-32385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Proxima Nova"/>
              <a:buChar char="•"/>
              <a:defRPr sz="1200" b="0" i="0" u="none" strike="noStrike" cap="none">
                <a:solidFill>
                  <a:srgbClr val="000000"/>
                </a:solidFill>
                <a:latin typeface="Proxima Nova Rg"/>
                <a:ea typeface="Proxima Nova Rg"/>
                <a:cs typeface="Proxima Nova Rg"/>
                <a:sym typeface="Proxima Nova"/>
              </a:defRPr>
            </a:lvl5pPr>
            <a:lvl6pPr marL="2743200" marR="0" lvl="5" indent="-367919" algn="l" rtl="0">
              <a:lnSpc>
                <a:spcPct val="100000"/>
              </a:lnSpc>
              <a:spcBef>
                <a:spcPts val="1992"/>
              </a:spcBef>
              <a:spcAft>
                <a:spcPts val="0"/>
              </a:spcAft>
              <a:buClr>
                <a:srgbClr val="000000"/>
              </a:buClr>
              <a:buSzPts val="2194"/>
              <a:buFont typeface="Helvetica Neue"/>
              <a:buChar char="•"/>
              <a:defRPr sz="1754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L="3200400" marR="0" lvl="6" indent="-367919" algn="l" rtl="0">
              <a:lnSpc>
                <a:spcPct val="100000"/>
              </a:lnSpc>
              <a:spcBef>
                <a:spcPts val="1992"/>
              </a:spcBef>
              <a:spcAft>
                <a:spcPts val="0"/>
              </a:spcAft>
              <a:buClr>
                <a:srgbClr val="000000"/>
              </a:buClr>
              <a:buSzPts val="2194"/>
              <a:buFont typeface="Helvetica Neue"/>
              <a:buChar char="•"/>
              <a:defRPr sz="1754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L="3657600" marR="0" lvl="7" indent="-367919" algn="l" rtl="0">
              <a:lnSpc>
                <a:spcPct val="100000"/>
              </a:lnSpc>
              <a:spcBef>
                <a:spcPts val="1992"/>
              </a:spcBef>
              <a:spcAft>
                <a:spcPts val="0"/>
              </a:spcAft>
              <a:buClr>
                <a:srgbClr val="000000"/>
              </a:buClr>
              <a:buSzPts val="2194"/>
              <a:buFont typeface="Helvetica Neue"/>
              <a:buChar char="•"/>
              <a:defRPr sz="1754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L="4114800" marR="0" lvl="8" indent="-367919" algn="l" rtl="0">
              <a:lnSpc>
                <a:spcPct val="100000"/>
              </a:lnSpc>
              <a:spcBef>
                <a:spcPts val="1992"/>
              </a:spcBef>
              <a:spcAft>
                <a:spcPts val="0"/>
              </a:spcAft>
              <a:buClr>
                <a:srgbClr val="000000"/>
              </a:buClr>
              <a:buSzPts val="2194"/>
              <a:buFont typeface="Helvetica Neue"/>
              <a:buChar char="•"/>
              <a:defRPr sz="1754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endParaRPr/>
          </a:p>
        </p:txBody>
      </p:sp>
      <p:pic>
        <p:nvPicPr>
          <p:cNvPr id="61" name="Google Shape;61;p39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692645" y="373490"/>
            <a:ext cx="1124817" cy="28120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3_Заголовок — по центру">
  <p:cSld name="3_Заголовок — по центру">
    <p:spTree>
      <p:nvGrpSpPr>
        <p:cNvPr id="1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" name="Google Shape;63;p40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392" y="-7734"/>
            <a:ext cx="9142608" cy="5155415"/>
          </a:xfrm>
          <a:prstGeom prst="rect">
            <a:avLst/>
          </a:prstGeom>
          <a:noFill/>
          <a:ln>
            <a:noFill/>
          </a:ln>
        </p:spPr>
      </p:pic>
      <p:sp>
        <p:nvSpPr>
          <p:cNvPr id="64" name="Google Shape;64;p40"/>
          <p:cNvSpPr txBox="1">
            <a:spLocks noGrp="1"/>
          </p:cNvSpPr>
          <p:nvPr>
            <p:ph type="sldNum" idx="12"/>
          </p:nvPr>
        </p:nvSpPr>
        <p:spPr>
          <a:xfrm>
            <a:off x="8710061" y="4667250"/>
            <a:ext cx="214802" cy="22724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t" anchorCtr="0">
            <a:spAutoFit/>
          </a:bodyPr>
          <a:lstStyle>
            <a:lvl1pPr marL="0" marR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marL="0" marR="0" lvl="1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marL="0" marR="0" lvl="2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marL="0" marR="0" lvl="3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marL="0" marR="0" lvl="4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marL="0" marR="0" lvl="5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marL="0" marR="0" lvl="6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marL="0" marR="0" lvl="7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marL="0" marR="0" lvl="8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sp>
        <p:nvSpPr>
          <p:cNvPr id="65" name="Google Shape;65;p40"/>
          <p:cNvSpPr txBox="1">
            <a:spLocks noGrp="1"/>
          </p:cNvSpPr>
          <p:nvPr>
            <p:ph type="title"/>
          </p:nvPr>
        </p:nvSpPr>
        <p:spPr>
          <a:xfrm>
            <a:off x="633413" y="1941566"/>
            <a:ext cx="3306686" cy="5636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Proxima Nova"/>
              <a:buNone/>
              <a:defRPr sz="1800" b="1" i="0" u="none" strike="noStrike" cap="non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80"/>
              <a:buFont typeface="Times New Roman"/>
              <a:buNone/>
              <a:defRPr sz="378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80"/>
              <a:buFont typeface="Times New Roman"/>
              <a:buNone/>
              <a:defRPr sz="378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80"/>
              <a:buFont typeface="Times New Roman"/>
              <a:buNone/>
              <a:defRPr sz="378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80"/>
              <a:buFont typeface="Times New Roman"/>
              <a:buNone/>
              <a:defRPr sz="378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80"/>
              <a:buFont typeface="Times New Roman"/>
              <a:buNone/>
              <a:defRPr sz="378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80"/>
              <a:buFont typeface="Times New Roman"/>
              <a:buNone/>
              <a:defRPr sz="378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80"/>
              <a:buFont typeface="Times New Roman"/>
              <a:buNone/>
              <a:defRPr sz="378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80"/>
              <a:buFont typeface="Times New Roman"/>
              <a:buNone/>
              <a:defRPr sz="378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9pPr>
          </a:lstStyle>
          <a:p>
            <a:endParaRPr/>
          </a:p>
        </p:txBody>
      </p:sp>
      <p:sp>
        <p:nvSpPr>
          <p:cNvPr id="66" name="Google Shape;66;p40"/>
          <p:cNvSpPr txBox="1">
            <a:spLocks noGrp="1"/>
          </p:cNvSpPr>
          <p:nvPr>
            <p:ph type="body" idx="1"/>
          </p:nvPr>
        </p:nvSpPr>
        <p:spPr>
          <a:xfrm>
            <a:off x="633412" y="2780371"/>
            <a:ext cx="4191349" cy="18868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marR="0" lvl="0" indent="-32385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Proxima Nova"/>
              <a:buChar char="•"/>
              <a:defRPr sz="1200" b="0" i="0" u="none" strike="noStrike" cap="none">
                <a:solidFill>
                  <a:schemeClr val="lt1"/>
                </a:solidFill>
                <a:latin typeface="Proxima Nova Rg"/>
                <a:ea typeface="Proxima Nova Rg"/>
                <a:cs typeface="Proxima Nova Rg"/>
                <a:sym typeface="Proxima Nova"/>
              </a:defRPr>
            </a:lvl1pPr>
            <a:lvl2pPr marL="914400" marR="0" lvl="1" indent="-32385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Proxima Nova"/>
              <a:buChar char="•"/>
              <a:defRPr sz="1200" b="0" i="0" u="none" strike="noStrike" cap="none">
                <a:solidFill>
                  <a:schemeClr val="lt1"/>
                </a:solidFill>
                <a:latin typeface="Proxima Nova Rg"/>
                <a:ea typeface="Proxima Nova Rg"/>
                <a:cs typeface="Proxima Nova Rg"/>
                <a:sym typeface="Proxima Nova"/>
              </a:defRPr>
            </a:lvl2pPr>
            <a:lvl3pPr marL="1371600" marR="0" lvl="2" indent="-32385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Proxima Nova"/>
              <a:buChar char="•"/>
              <a:defRPr sz="1200" b="0" i="0" u="none" strike="noStrike" cap="none">
                <a:solidFill>
                  <a:schemeClr val="lt1"/>
                </a:solidFill>
                <a:latin typeface="Proxima Nova Rg"/>
                <a:ea typeface="Proxima Nova Rg"/>
                <a:cs typeface="Proxima Nova Rg"/>
                <a:sym typeface="Proxima Nova"/>
              </a:defRPr>
            </a:lvl3pPr>
            <a:lvl4pPr marL="1828800" marR="0" lvl="3" indent="-32385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Proxima Nova"/>
              <a:buChar char="•"/>
              <a:defRPr sz="1200" b="0" i="0" u="none" strike="noStrike" cap="none">
                <a:solidFill>
                  <a:schemeClr val="lt1"/>
                </a:solidFill>
                <a:latin typeface="Proxima Nova Rg"/>
                <a:ea typeface="Proxima Nova Rg"/>
                <a:cs typeface="Proxima Nova Rg"/>
                <a:sym typeface="Proxima Nova"/>
              </a:defRPr>
            </a:lvl4pPr>
            <a:lvl5pPr marL="2286000" marR="0" lvl="4" indent="-32385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Proxima Nova"/>
              <a:buChar char="•"/>
              <a:defRPr sz="1200" b="0" i="0" u="none" strike="noStrike" cap="none">
                <a:solidFill>
                  <a:schemeClr val="lt1"/>
                </a:solidFill>
                <a:latin typeface="Proxima Nova Rg"/>
                <a:ea typeface="Proxima Nova Rg"/>
                <a:cs typeface="Proxima Nova Rg"/>
                <a:sym typeface="Proxima Nova"/>
              </a:defRPr>
            </a:lvl5pPr>
            <a:lvl6pPr marL="2743200" marR="0" lvl="5" indent="-367919" algn="l" rtl="0">
              <a:lnSpc>
                <a:spcPct val="100000"/>
              </a:lnSpc>
              <a:spcBef>
                <a:spcPts val="1992"/>
              </a:spcBef>
              <a:spcAft>
                <a:spcPts val="0"/>
              </a:spcAft>
              <a:buClr>
                <a:srgbClr val="000000"/>
              </a:buClr>
              <a:buSzPts val="2194"/>
              <a:buFont typeface="Helvetica Neue"/>
              <a:buChar char="•"/>
              <a:defRPr sz="1754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L="3200400" marR="0" lvl="6" indent="-367919" algn="l" rtl="0">
              <a:lnSpc>
                <a:spcPct val="100000"/>
              </a:lnSpc>
              <a:spcBef>
                <a:spcPts val="1992"/>
              </a:spcBef>
              <a:spcAft>
                <a:spcPts val="0"/>
              </a:spcAft>
              <a:buClr>
                <a:srgbClr val="000000"/>
              </a:buClr>
              <a:buSzPts val="2194"/>
              <a:buFont typeface="Helvetica Neue"/>
              <a:buChar char="•"/>
              <a:defRPr sz="1754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L="3657600" marR="0" lvl="7" indent="-367919" algn="l" rtl="0">
              <a:lnSpc>
                <a:spcPct val="100000"/>
              </a:lnSpc>
              <a:spcBef>
                <a:spcPts val="1992"/>
              </a:spcBef>
              <a:spcAft>
                <a:spcPts val="0"/>
              </a:spcAft>
              <a:buClr>
                <a:srgbClr val="000000"/>
              </a:buClr>
              <a:buSzPts val="2194"/>
              <a:buFont typeface="Helvetica Neue"/>
              <a:buChar char="•"/>
              <a:defRPr sz="1754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L="4114800" marR="0" lvl="8" indent="-367919" algn="l" rtl="0">
              <a:lnSpc>
                <a:spcPct val="100000"/>
              </a:lnSpc>
              <a:spcBef>
                <a:spcPts val="1992"/>
              </a:spcBef>
              <a:spcAft>
                <a:spcPts val="0"/>
              </a:spcAft>
              <a:buClr>
                <a:srgbClr val="000000"/>
              </a:buClr>
              <a:buSzPts val="2194"/>
              <a:buFont typeface="Helvetica Neue"/>
              <a:buChar char="•"/>
              <a:defRPr sz="1754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4_Заголовок — по центру">
  <p:cSld name="4_Заголовок — по центру">
    <p:spTree>
      <p:nvGrpSpPr>
        <p:cNvPr id="1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" name="Google Shape;68;p41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393" y="-1414"/>
            <a:ext cx="9146514" cy="5144914"/>
          </a:xfrm>
          <a:prstGeom prst="rect">
            <a:avLst/>
          </a:prstGeom>
          <a:noFill/>
          <a:ln>
            <a:noFill/>
          </a:ln>
        </p:spPr>
      </p:pic>
      <p:sp>
        <p:nvSpPr>
          <p:cNvPr id="69" name="Google Shape;69;p41"/>
          <p:cNvSpPr txBox="1">
            <a:spLocks noGrp="1"/>
          </p:cNvSpPr>
          <p:nvPr>
            <p:ph type="sldNum" idx="12"/>
          </p:nvPr>
        </p:nvSpPr>
        <p:spPr>
          <a:xfrm>
            <a:off x="8710061" y="4667250"/>
            <a:ext cx="214802" cy="22724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t" anchorCtr="0">
            <a:spAutoFit/>
          </a:bodyPr>
          <a:lstStyle>
            <a:lvl1pPr marL="0" marR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marL="0" marR="0" lvl="1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marL="0" marR="0" lvl="2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marL="0" marR="0" lvl="3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marL="0" marR="0" lvl="4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marL="0" marR="0" lvl="5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marL="0" marR="0" lvl="6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marL="0" marR="0" lvl="7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marL="0" marR="0" lvl="8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sp>
        <p:nvSpPr>
          <p:cNvPr id="70" name="Google Shape;70;p41"/>
          <p:cNvSpPr txBox="1">
            <a:spLocks noGrp="1"/>
          </p:cNvSpPr>
          <p:nvPr>
            <p:ph type="title"/>
          </p:nvPr>
        </p:nvSpPr>
        <p:spPr>
          <a:xfrm>
            <a:off x="633413" y="2059259"/>
            <a:ext cx="3306686" cy="3850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Proxima Nova"/>
              <a:buNone/>
              <a:defRPr sz="1800" b="1" i="0" u="none" strike="noStrike" cap="none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80"/>
              <a:buFont typeface="Times New Roman"/>
              <a:buNone/>
              <a:defRPr sz="378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80"/>
              <a:buFont typeface="Times New Roman"/>
              <a:buNone/>
              <a:defRPr sz="378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80"/>
              <a:buFont typeface="Times New Roman"/>
              <a:buNone/>
              <a:defRPr sz="378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80"/>
              <a:buFont typeface="Times New Roman"/>
              <a:buNone/>
              <a:defRPr sz="378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80"/>
              <a:buFont typeface="Times New Roman"/>
              <a:buNone/>
              <a:defRPr sz="378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80"/>
              <a:buFont typeface="Times New Roman"/>
              <a:buNone/>
              <a:defRPr sz="378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80"/>
              <a:buFont typeface="Times New Roman"/>
              <a:buNone/>
              <a:defRPr sz="378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80"/>
              <a:buFont typeface="Times New Roman"/>
              <a:buNone/>
              <a:defRPr sz="378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9pPr>
          </a:lstStyle>
          <a:p>
            <a:endParaRPr/>
          </a:p>
        </p:txBody>
      </p:sp>
      <p:sp>
        <p:nvSpPr>
          <p:cNvPr id="71" name="Google Shape;71;p41"/>
          <p:cNvSpPr txBox="1">
            <a:spLocks noGrp="1"/>
          </p:cNvSpPr>
          <p:nvPr>
            <p:ph type="body" idx="1"/>
          </p:nvPr>
        </p:nvSpPr>
        <p:spPr>
          <a:xfrm>
            <a:off x="633412" y="2780371"/>
            <a:ext cx="4191349" cy="18868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marR="0" lvl="0" indent="-32385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Proxima Nova"/>
              <a:buChar char="•"/>
              <a:defRPr sz="1200" b="0" i="0" u="none" strike="noStrike" cap="none">
                <a:solidFill>
                  <a:schemeClr val="lt1"/>
                </a:solidFill>
                <a:latin typeface="Proxima Nova Rg"/>
                <a:ea typeface="Proxima Nova Rg"/>
                <a:cs typeface="Proxima Nova Rg"/>
                <a:sym typeface="Proxima Nova"/>
              </a:defRPr>
            </a:lvl1pPr>
            <a:lvl2pPr marL="914400" marR="0" lvl="1" indent="-32385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Proxima Nova"/>
              <a:buChar char="•"/>
              <a:defRPr sz="1200" b="0" i="0" u="none" strike="noStrike" cap="none">
                <a:solidFill>
                  <a:schemeClr val="lt1"/>
                </a:solidFill>
                <a:latin typeface="Proxima Nova Rg"/>
                <a:ea typeface="Proxima Nova Rg"/>
                <a:cs typeface="Proxima Nova Rg"/>
                <a:sym typeface="Proxima Nova"/>
              </a:defRPr>
            </a:lvl2pPr>
            <a:lvl3pPr marL="1371600" marR="0" lvl="2" indent="-32385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Proxima Nova"/>
              <a:buChar char="•"/>
              <a:defRPr sz="1200" b="0" i="0" u="none" strike="noStrike" cap="none">
                <a:solidFill>
                  <a:schemeClr val="lt1"/>
                </a:solidFill>
                <a:latin typeface="Proxima Nova Rg"/>
                <a:ea typeface="Proxima Nova Rg"/>
                <a:cs typeface="Proxima Nova Rg"/>
                <a:sym typeface="Proxima Nova"/>
              </a:defRPr>
            </a:lvl3pPr>
            <a:lvl4pPr marL="1828800" marR="0" lvl="3" indent="-32385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Proxima Nova"/>
              <a:buChar char="•"/>
              <a:defRPr sz="1200" b="0" i="0" u="none" strike="noStrike" cap="none">
                <a:solidFill>
                  <a:schemeClr val="lt1"/>
                </a:solidFill>
                <a:latin typeface="Proxima Nova Rg"/>
                <a:ea typeface="Proxima Nova Rg"/>
                <a:cs typeface="Proxima Nova Rg"/>
                <a:sym typeface="Proxima Nova"/>
              </a:defRPr>
            </a:lvl4pPr>
            <a:lvl5pPr marL="2286000" marR="0" lvl="4" indent="-32385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Proxima Nova"/>
              <a:buChar char="•"/>
              <a:defRPr sz="1200" b="0" i="0" u="none" strike="noStrike" cap="none">
                <a:solidFill>
                  <a:schemeClr val="lt1"/>
                </a:solidFill>
                <a:latin typeface="Proxima Nova Rg"/>
                <a:ea typeface="Proxima Nova Rg"/>
                <a:cs typeface="Proxima Nova Rg"/>
                <a:sym typeface="Proxima Nova"/>
              </a:defRPr>
            </a:lvl5pPr>
            <a:lvl6pPr marL="2743200" marR="0" lvl="5" indent="-367919" algn="l" rtl="0">
              <a:lnSpc>
                <a:spcPct val="100000"/>
              </a:lnSpc>
              <a:spcBef>
                <a:spcPts val="1992"/>
              </a:spcBef>
              <a:spcAft>
                <a:spcPts val="0"/>
              </a:spcAft>
              <a:buClr>
                <a:srgbClr val="000000"/>
              </a:buClr>
              <a:buSzPts val="2194"/>
              <a:buFont typeface="Helvetica Neue"/>
              <a:buChar char="•"/>
              <a:defRPr sz="1754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L="3200400" marR="0" lvl="6" indent="-367919" algn="l" rtl="0">
              <a:lnSpc>
                <a:spcPct val="100000"/>
              </a:lnSpc>
              <a:spcBef>
                <a:spcPts val="1992"/>
              </a:spcBef>
              <a:spcAft>
                <a:spcPts val="0"/>
              </a:spcAft>
              <a:buClr>
                <a:srgbClr val="000000"/>
              </a:buClr>
              <a:buSzPts val="2194"/>
              <a:buFont typeface="Helvetica Neue"/>
              <a:buChar char="•"/>
              <a:defRPr sz="1754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L="3657600" marR="0" lvl="7" indent="-367919" algn="l" rtl="0">
              <a:lnSpc>
                <a:spcPct val="100000"/>
              </a:lnSpc>
              <a:spcBef>
                <a:spcPts val="1992"/>
              </a:spcBef>
              <a:spcAft>
                <a:spcPts val="0"/>
              </a:spcAft>
              <a:buClr>
                <a:srgbClr val="000000"/>
              </a:buClr>
              <a:buSzPts val="2194"/>
              <a:buFont typeface="Helvetica Neue"/>
              <a:buChar char="•"/>
              <a:defRPr sz="1754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L="4114800" marR="0" lvl="8" indent="-367919" algn="l" rtl="0">
              <a:lnSpc>
                <a:spcPct val="100000"/>
              </a:lnSpc>
              <a:spcBef>
                <a:spcPts val="1992"/>
              </a:spcBef>
              <a:spcAft>
                <a:spcPts val="0"/>
              </a:spcAft>
              <a:buClr>
                <a:srgbClr val="000000"/>
              </a:buClr>
              <a:buSzPts val="2194"/>
              <a:buFont typeface="Helvetica Neue"/>
              <a:buChar char="•"/>
              <a:defRPr sz="1754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и пункты">
  <p:cSld name="Заголовок и пункты"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42"/>
          <p:cNvSpPr txBox="1">
            <a:spLocks noGrp="1"/>
          </p:cNvSpPr>
          <p:nvPr>
            <p:ph type="title"/>
          </p:nvPr>
        </p:nvSpPr>
        <p:spPr>
          <a:xfrm>
            <a:off x="633412" y="383150"/>
            <a:ext cx="6888265" cy="68272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Proxima Nova"/>
              <a:buNone/>
              <a:defRPr sz="1800" b="1" i="0" u="none" strike="noStrike" cap="non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80"/>
              <a:buFont typeface="Times New Roman"/>
              <a:buNone/>
              <a:defRPr sz="378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80"/>
              <a:buFont typeface="Times New Roman"/>
              <a:buNone/>
              <a:defRPr sz="378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80"/>
              <a:buFont typeface="Times New Roman"/>
              <a:buNone/>
              <a:defRPr sz="378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80"/>
              <a:buFont typeface="Times New Roman"/>
              <a:buNone/>
              <a:defRPr sz="378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80"/>
              <a:buFont typeface="Times New Roman"/>
              <a:buNone/>
              <a:defRPr sz="378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80"/>
              <a:buFont typeface="Times New Roman"/>
              <a:buNone/>
              <a:defRPr sz="378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80"/>
              <a:buFont typeface="Times New Roman"/>
              <a:buNone/>
              <a:defRPr sz="378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80"/>
              <a:buFont typeface="Times New Roman"/>
              <a:buNone/>
              <a:defRPr sz="378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9pPr>
          </a:lstStyle>
          <a:p>
            <a:endParaRPr/>
          </a:p>
        </p:txBody>
      </p:sp>
      <p:sp>
        <p:nvSpPr>
          <p:cNvPr id="74" name="Google Shape;74;p42"/>
          <p:cNvSpPr txBox="1">
            <a:spLocks noGrp="1"/>
          </p:cNvSpPr>
          <p:nvPr>
            <p:ph type="body" idx="1"/>
          </p:nvPr>
        </p:nvSpPr>
        <p:spPr>
          <a:xfrm>
            <a:off x="633414" y="1181100"/>
            <a:ext cx="7877175" cy="3486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357187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2025"/>
              <a:buFont typeface="Proxima Nova"/>
              <a:buChar char="•"/>
              <a:defRPr sz="1620" b="0" i="0" u="none" strike="noStrike" cap="none">
                <a:solidFill>
                  <a:srgbClr val="000000"/>
                </a:solidFill>
                <a:latin typeface="Proxima Nova Rg"/>
                <a:ea typeface="Proxima Nova Rg"/>
                <a:cs typeface="Proxima Nova Rg"/>
                <a:sym typeface="Proxima Nova"/>
              </a:defRPr>
            </a:lvl1pPr>
            <a:lvl2pPr marL="914400" marR="0" lvl="1" indent="-357187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2025"/>
              <a:buFont typeface="Proxima Nova"/>
              <a:buChar char="•"/>
              <a:defRPr sz="1620" b="0" i="0" u="none" strike="noStrike" cap="none">
                <a:solidFill>
                  <a:srgbClr val="000000"/>
                </a:solidFill>
                <a:latin typeface="Proxima Nova Rg"/>
                <a:ea typeface="Proxima Nova Rg"/>
                <a:cs typeface="Proxima Nova Rg"/>
                <a:sym typeface="Proxima Nova"/>
              </a:defRPr>
            </a:lvl2pPr>
            <a:lvl3pPr marL="1371600" marR="0" lvl="2" indent="-357187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2025"/>
              <a:buFont typeface="Proxima Nova"/>
              <a:buChar char="•"/>
              <a:defRPr sz="1620" b="0" i="0" u="none" strike="noStrike" cap="none">
                <a:solidFill>
                  <a:srgbClr val="000000"/>
                </a:solidFill>
                <a:latin typeface="Proxima Nova Rg"/>
                <a:ea typeface="Proxima Nova Rg"/>
                <a:cs typeface="Proxima Nova Rg"/>
                <a:sym typeface="Proxima Nova"/>
              </a:defRPr>
            </a:lvl3pPr>
            <a:lvl4pPr marL="1828800" marR="0" lvl="3" indent="-357187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2025"/>
              <a:buFont typeface="Proxima Nova"/>
              <a:buChar char="•"/>
              <a:defRPr sz="1620" b="0" i="0" u="none" strike="noStrike" cap="none">
                <a:solidFill>
                  <a:srgbClr val="000000"/>
                </a:solidFill>
                <a:latin typeface="Proxima Nova Rg"/>
                <a:ea typeface="Proxima Nova Rg"/>
                <a:cs typeface="Proxima Nova Rg"/>
                <a:sym typeface="Proxima Nova"/>
              </a:defRPr>
            </a:lvl4pPr>
            <a:lvl5pPr marL="2286000" marR="0" lvl="4" indent="-357187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2025"/>
              <a:buFont typeface="Proxima Nova"/>
              <a:buChar char="•"/>
              <a:defRPr sz="1620" b="0" i="0" u="none" strike="noStrike" cap="none">
                <a:solidFill>
                  <a:srgbClr val="000000"/>
                </a:solidFill>
                <a:latin typeface="Proxima Nova Rg"/>
                <a:ea typeface="Proxima Nova Rg"/>
                <a:cs typeface="Proxima Nova Rg"/>
                <a:sym typeface="Proxima Nova"/>
              </a:defRPr>
            </a:lvl5pPr>
            <a:lvl6pPr marL="2743200" marR="0" lvl="5" indent="-367919" algn="l" rtl="0">
              <a:lnSpc>
                <a:spcPct val="100000"/>
              </a:lnSpc>
              <a:spcBef>
                <a:spcPts val="1992"/>
              </a:spcBef>
              <a:spcAft>
                <a:spcPts val="0"/>
              </a:spcAft>
              <a:buClr>
                <a:srgbClr val="000000"/>
              </a:buClr>
              <a:buSzPts val="2194"/>
              <a:buFont typeface="Helvetica Neue"/>
              <a:buChar char="•"/>
              <a:defRPr sz="1754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L="3200400" marR="0" lvl="6" indent="-367919" algn="l" rtl="0">
              <a:lnSpc>
                <a:spcPct val="100000"/>
              </a:lnSpc>
              <a:spcBef>
                <a:spcPts val="1992"/>
              </a:spcBef>
              <a:spcAft>
                <a:spcPts val="0"/>
              </a:spcAft>
              <a:buClr>
                <a:srgbClr val="000000"/>
              </a:buClr>
              <a:buSzPts val="2194"/>
              <a:buFont typeface="Helvetica Neue"/>
              <a:buChar char="•"/>
              <a:defRPr sz="1754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L="3657600" marR="0" lvl="7" indent="-367919" algn="l" rtl="0">
              <a:lnSpc>
                <a:spcPct val="100000"/>
              </a:lnSpc>
              <a:spcBef>
                <a:spcPts val="1992"/>
              </a:spcBef>
              <a:spcAft>
                <a:spcPts val="0"/>
              </a:spcAft>
              <a:buClr>
                <a:srgbClr val="000000"/>
              </a:buClr>
              <a:buSzPts val="2194"/>
              <a:buFont typeface="Helvetica Neue"/>
              <a:buChar char="•"/>
              <a:defRPr sz="1754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L="4114800" marR="0" lvl="8" indent="-367919" algn="l" rtl="0">
              <a:lnSpc>
                <a:spcPct val="100000"/>
              </a:lnSpc>
              <a:spcBef>
                <a:spcPts val="1992"/>
              </a:spcBef>
              <a:spcAft>
                <a:spcPts val="0"/>
              </a:spcAft>
              <a:buClr>
                <a:srgbClr val="000000"/>
              </a:buClr>
              <a:buSzPts val="2194"/>
              <a:buFont typeface="Helvetica Neue"/>
              <a:buChar char="•"/>
              <a:defRPr sz="1754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endParaRPr/>
          </a:p>
        </p:txBody>
      </p:sp>
      <p:sp>
        <p:nvSpPr>
          <p:cNvPr id="75" name="Google Shape;75;p42"/>
          <p:cNvSpPr txBox="1">
            <a:spLocks noGrp="1"/>
          </p:cNvSpPr>
          <p:nvPr>
            <p:ph type="sldNum" idx="12"/>
          </p:nvPr>
        </p:nvSpPr>
        <p:spPr>
          <a:xfrm>
            <a:off x="8710061" y="4667250"/>
            <a:ext cx="214802" cy="22724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t" anchorCtr="0">
            <a:spAutoFit/>
          </a:bodyPr>
          <a:lstStyle>
            <a:lvl1pPr marL="0" marR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marL="0" marR="0" lvl="1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marL="0" marR="0" lvl="2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marL="0" marR="0" lvl="3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marL="0" marR="0" lvl="4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marL="0" marR="0" lvl="5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marL="0" marR="0" lvl="6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marL="0" marR="0" lvl="7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marL="0" marR="0" lvl="8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Пустой">
  <p:cSld name="Пустой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31"/>
          <p:cNvSpPr txBox="1">
            <a:spLocks noGrp="1"/>
          </p:cNvSpPr>
          <p:nvPr>
            <p:ph type="sldNum" idx="12"/>
          </p:nvPr>
        </p:nvSpPr>
        <p:spPr>
          <a:xfrm>
            <a:off x="8551889" y="4842833"/>
            <a:ext cx="304774" cy="1308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50" b="1" i="0" u="none" strike="noStrike" cap="none">
                <a:solidFill>
                  <a:srgbClr val="000000"/>
                </a:solidFill>
                <a:latin typeface="Arial" panose="020B0604020202020204" pitchFamily="34" charset="0"/>
                <a:ea typeface="Helvetica Neue Light"/>
                <a:cs typeface="Arial" panose="020B0604020202020204" pitchFamily="34" charset="0"/>
                <a:sym typeface="Helvetica Neue Light"/>
              </a:defRPr>
            </a:lvl1pPr>
            <a:lvl2pPr marL="0" marR="0" lvl="1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marL="0" marR="0" lvl="2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marL="0" marR="0" lvl="3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marL="0" marR="0" lvl="4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marL="0" marR="0" lvl="5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marL="0" marR="0" lvl="6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marL="0" marR="0" lvl="7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marL="0" marR="0" lvl="8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fld id="{00000000-1234-1234-1234-123412341234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181" userDrawn="1">
          <p15:clr>
            <a:srgbClr val="FBAE40"/>
          </p15:clr>
        </p15:guide>
        <p15:guide id="3" orient="horz" pos="3117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21;p31">
            <a:extLst>
              <a:ext uri="{FF2B5EF4-FFF2-40B4-BE49-F238E27FC236}">
                <a16:creationId xmlns:a16="http://schemas.microsoft.com/office/drawing/2014/main" id="{752C3F9F-3D72-7B98-6BB5-77C45A55B049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8641861" y="4803775"/>
            <a:ext cx="214802" cy="22724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t" anchorCtr="0">
            <a:spAutoFit/>
          </a:bodyPr>
          <a:lstStyle>
            <a:lvl1pPr marL="0" marR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marL="0" marR="0" lvl="1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marL="0" marR="0" lvl="2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marL="0" marR="0" lvl="3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marL="0" marR="0" lvl="4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marL="0" marR="0" lvl="5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marL="0" marR="0" lvl="6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marL="0" marR="0" lvl="7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marL="0" marR="0" lvl="8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Заголовок и пункты">
  <p:cSld name="1_Заголовок и пункты">
    <p:spTree>
      <p:nvGrpSpPr>
        <p:cNvPr id="1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21;p31">
            <a:extLst>
              <a:ext uri="{FF2B5EF4-FFF2-40B4-BE49-F238E27FC236}">
                <a16:creationId xmlns:a16="http://schemas.microsoft.com/office/drawing/2014/main" id="{87D8F4F3-513F-21F2-5F47-AE2E3C6F2E9C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8641861" y="4803775"/>
            <a:ext cx="214802" cy="22724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t" anchorCtr="0">
            <a:spAutoFit/>
          </a:bodyPr>
          <a:lstStyle>
            <a:lvl1pPr marL="0" marR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marL="0" marR="0" lvl="1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marL="0" marR="0" lvl="2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marL="0" marR="0" lvl="3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marL="0" marR="0" lvl="4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marL="0" marR="0" lvl="5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marL="0" marR="0" lvl="6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marL="0" marR="0" lvl="7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marL="0" marR="0" lvl="8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Титульный слайд">
  <p:cSld name="1_Титульный слайд">
    <p:spTree>
      <p:nvGrpSpPr>
        <p:cNvPr id="1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oogle Shape;27;p33"/>
          <p:cNvSpPr/>
          <p:nvPr/>
        </p:nvSpPr>
        <p:spPr>
          <a:xfrm>
            <a:off x="0" y="628699"/>
            <a:ext cx="9144000" cy="4176000"/>
          </a:xfrm>
          <a:prstGeom prst="rect">
            <a:avLst/>
          </a:prstGeom>
          <a:solidFill>
            <a:srgbClr val="0F9485"/>
          </a:solidFill>
          <a:ln>
            <a:noFill/>
          </a:ln>
        </p:spPr>
        <p:txBody>
          <a:bodyPr spcFirstLastPara="1" wrap="square" lIns="0" tIns="0" rIns="0" bIns="0" anchor="ctr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Helvetica Neue"/>
              <a:buNone/>
            </a:pPr>
            <a:endParaRPr sz="3200" b="0" i="0" u="none" strike="noStrike" cap="none">
              <a:solidFill>
                <a:srgbClr val="FFFFFF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28" name="Google Shape;28;p33"/>
          <p:cNvSpPr txBox="1">
            <a:spLocks noGrp="1"/>
          </p:cNvSpPr>
          <p:nvPr>
            <p:ph type="sldNum" idx="12"/>
          </p:nvPr>
        </p:nvSpPr>
        <p:spPr>
          <a:xfrm>
            <a:off x="8515350" y="4767263"/>
            <a:ext cx="365263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pic>
        <p:nvPicPr>
          <p:cNvPr id="29" name="Google Shape;29;p33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8217595" y="280146"/>
            <a:ext cx="683387" cy="170202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30" name="Google Shape;30;p33"/>
          <p:cNvCxnSpPr/>
          <p:nvPr/>
        </p:nvCxnSpPr>
        <p:spPr>
          <a:xfrm>
            <a:off x="628650" y="617174"/>
            <a:ext cx="7885510" cy="0"/>
          </a:xfrm>
          <a:prstGeom prst="straightConnector1">
            <a:avLst/>
          </a:prstGeom>
          <a:noFill/>
          <a:ln w="12700" cap="flat" cmpd="sng">
            <a:solidFill>
              <a:srgbClr val="F5F5F5"/>
            </a:solidFill>
            <a:prstDash val="solid"/>
            <a:miter lim="800000"/>
            <a:headEnd type="none" w="sm" len="sm"/>
            <a:tailEnd type="none" w="sm" len="sm"/>
          </a:ln>
        </p:spPr>
      </p:cxnSp>
      <p:pic>
        <p:nvPicPr>
          <p:cNvPr id="31" name="Google Shape;31;p3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414242" y="0"/>
            <a:ext cx="1737996" cy="12343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1_Заголовок — по центру">
  <p:cSld name="1_Заголовок — по центру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Google Shape;33;p34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-14068" y="2393"/>
            <a:ext cx="9158067" cy="5151413"/>
          </a:xfrm>
          <a:prstGeom prst="rect">
            <a:avLst/>
          </a:prstGeom>
          <a:noFill/>
          <a:ln>
            <a:noFill/>
          </a:ln>
        </p:spPr>
      </p:pic>
      <p:sp>
        <p:nvSpPr>
          <p:cNvPr id="34" name="Google Shape;34;p34"/>
          <p:cNvSpPr txBox="1">
            <a:spLocks noGrp="1"/>
          </p:cNvSpPr>
          <p:nvPr>
            <p:ph type="sldNum" idx="12"/>
          </p:nvPr>
        </p:nvSpPr>
        <p:spPr>
          <a:xfrm>
            <a:off x="8710061" y="4667250"/>
            <a:ext cx="214802" cy="22724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t" anchorCtr="0">
            <a:spAutoFit/>
          </a:bodyPr>
          <a:lstStyle>
            <a:lvl1pPr marL="0" marR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marL="0" marR="0" lvl="1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marL="0" marR="0" lvl="2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marL="0" marR="0" lvl="3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marL="0" marR="0" lvl="4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marL="0" marR="0" lvl="5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marL="0" marR="0" lvl="6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marL="0" marR="0" lvl="7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marL="0" marR="0" lvl="8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sp>
        <p:nvSpPr>
          <p:cNvPr id="35" name="Google Shape;35;p34"/>
          <p:cNvSpPr txBox="1">
            <a:spLocks noGrp="1"/>
          </p:cNvSpPr>
          <p:nvPr>
            <p:ph type="title"/>
          </p:nvPr>
        </p:nvSpPr>
        <p:spPr>
          <a:xfrm>
            <a:off x="633412" y="383150"/>
            <a:ext cx="6888265" cy="68272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Proxima Nova"/>
              <a:buNone/>
              <a:defRPr sz="1800" b="1" i="0" u="none" strike="noStrike" cap="non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80"/>
              <a:buFont typeface="Times New Roman"/>
              <a:buNone/>
              <a:defRPr sz="378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80"/>
              <a:buFont typeface="Times New Roman"/>
              <a:buNone/>
              <a:defRPr sz="378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80"/>
              <a:buFont typeface="Times New Roman"/>
              <a:buNone/>
              <a:defRPr sz="378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80"/>
              <a:buFont typeface="Times New Roman"/>
              <a:buNone/>
              <a:defRPr sz="378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80"/>
              <a:buFont typeface="Times New Roman"/>
              <a:buNone/>
              <a:defRPr sz="378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80"/>
              <a:buFont typeface="Times New Roman"/>
              <a:buNone/>
              <a:defRPr sz="378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80"/>
              <a:buFont typeface="Times New Roman"/>
              <a:buNone/>
              <a:defRPr sz="378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80"/>
              <a:buFont typeface="Times New Roman"/>
              <a:buNone/>
              <a:defRPr sz="378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9pPr>
          </a:lstStyle>
          <a:p>
            <a:endParaRPr/>
          </a:p>
        </p:txBody>
      </p:sp>
      <p:sp>
        <p:nvSpPr>
          <p:cNvPr id="36" name="Google Shape;36;p34"/>
          <p:cNvSpPr txBox="1">
            <a:spLocks noGrp="1"/>
          </p:cNvSpPr>
          <p:nvPr>
            <p:ph type="body" idx="1"/>
          </p:nvPr>
        </p:nvSpPr>
        <p:spPr>
          <a:xfrm>
            <a:off x="633415" y="1181100"/>
            <a:ext cx="3823249" cy="3486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marR="0" lvl="0" indent="-32385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Proxima Nova"/>
              <a:buChar char="•"/>
              <a:defRPr sz="1200" b="0" i="0" u="none" strike="noStrike" cap="none">
                <a:solidFill>
                  <a:srgbClr val="000000"/>
                </a:solidFill>
                <a:latin typeface="Proxima Nova Rg"/>
                <a:ea typeface="Proxima Nova Rg"/>
                <a:cs typeface="Proxima Nova Rg"/>
                <a:sym typeface="Proxima Nova"/>
              </a:defRPr>
            </a:lvl1pPr>
            <a:lvl2pPr marL="914400" marR="0" lvl="1" indent="-32385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Proxima Nova"/>
              <a:buChar char="•"/>
              <a:defRPr sz="1200" b="0" i="0" u="none" strike="noStrike" cap="none">
                <a:solidFill>
                  <a:srgbClr val="000000"/>
                </a:solidFill>
                <a:latin typeface="Proxima Nova Rg"/>
                <a:ea typeface="Proxima Nova Rg"/>
                <a:cs typeface="Proxima Nova Rg"/>
                <a:sym typeface="Proxima Nova"/>
              </a:defRPr>
            </a:lvl2pPr>
            <a:lvl3pPr marL="1371600" marR="0" lvl="2" indent="-32385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Proxima Nova"/>
              <a:buChar char="•"/>
              <a:defRPr sz="1200" b="0" i="0" u="none" strike="noStrike" cap="none">
                <a:solidFill>
                  <a:srgbClr val="000000"/>
                </a:solidFill>
                <a:latin typeface="Proxima Nova Rg"/>
                <a:ea typeface="Proxima Nova Rg"/>
                <a:cs typeface="Proxima Nova Rg"/>
                <a:sym typeface="Proxima Nova"/>
              </a:defRPr>
            </a:lvl3pPr>
            <a:lvl4pPr marL="1828800" marR="0" lvl="3" indent="-32385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Proxima Nova"/>
              <a:buChar char="•"/>
              <a:defRPr sz="1200" b="0" i="0" u="none" strike="noStrike" cap="none">
                <a:solidFill>
                  <a:srgbClr val="000000"/>
                </a:solidFill>
                <a:latin typeface="Proxima Nova Rg"/>
                <a:ea typeface="Proxima Nova Rg"/>
                <a:cs typeface="Proxima Nova Rg"/>
                <a:sym typeface="Proxima Nova"/>
              </a:defRPr>
            </a:lvl4pPr>
            <a:lvl5pPr marL="2286000" marR="0" lvl="4" indent="-32385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Proxima Nova"/>
              <a:buChar char="•"/>
              <a:defRPr sz="1200" b="0" i="0" u="none" strike="noStrike" cap="none">
                <a:solidFill>
                  <a:srgbClr val="000000"/>
                </a:solidFill>
                <a:latin typeface="Proxima Nova Rg"/>
                <a:ea typeface="Proxima Nova Rg"/>
                <a:cs typeface="Proxima Nova Rg"/>
                <a:sym typeface="Proxima Nova"/>
              </a:defRPr>
            </a:lvl5pPr>
            <a:lvl6pPr marL="2743200" marR="0" lvl="5" indent="-367919" algn="l" rtl="0">
              <a:lnSpc>
                <a:spcPct val="100000"/>
              </a:lnSpc>
              <a:spcBef>
                <a:spcPts val="1992"/>
              </a:spcBef>
              <a:spcAft>
                <a:spcPts val="0"/>
              </a:spcAft>
              <a:buClr>
                <a:srgbClr val="000000"/>
              </a:buClr>
              <a:buSzPts val="2194"/>
              <a:buFont typeface="Helvetica Neue"/>
              <a:buChar char="•"/>
              <a:defRPr sz="1754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L="3200400" marR="0" lvl="6" indent="-367919" algn="l" rtl="0">
              <a:lnSpc>
                <a:spcPct val="100000"/>
              </a:lnSpc>
              <a:spcBef>
                <a:spcPts val="1992"/>
              </a:spcBef>
              <a:spcAft>
                <a:spcPts val="0"/>
              </a:spcAft>
              <a:buClr>
                <a:srgbClr val="000000"/>
              </a:buClr>
              <a:buSzPts val="2194"/>
              <a:buFont typeface="Helvetica Neue"/>
              <a:buChar char="•"/>
              <a:defRPr sz="1754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L="3657600" marR="0" lvl="7" indent="-367919" algn="l" rtl="0">
              <a:lnSpc>
                <a:spcPct val="100000"/>
              </a:lnSpc>
              <a:spcBef>
                <a:spcPts val="1992"/>
              </a:spcBef>
              <a:spcAft>
                <a:spcPts val="0"/>
              </a:spcAft>
              <a:buClr>
                <a:srgbClr val="000000"/>
              </a:buClr>
              <a:buSzPts val="2194"/>
              <a:buFont typeface="Helvetica Neue"/>
              <a:buChar char="•"/>
              <a:defRPr sz="1754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L="4114800" marR="0" lvl="8" indent="-367919" algn="l" rtl="0">
              <a:lnSpc>
                <a:spcPct val="100000"/>
              </a:lnSpc>
              <a:spcBef>
                <a:spcPts val="1992"/>
              </a:spcBef>
              <a:spcAft>
                <a:spcPts val="0"/>
              </a:spcAft>
              <a:buClr>
                <a:srgbClr val="000000"/>
              </a:buClr>
              <a:buSzPts val="2194"/>
              <a:buFont typeface="Helvetica Neue"/>
              <a:buChar char="•"/>
              <a:defRPr sz="1754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endParaRPr/>
          </a:p>
        </p:txBody>
      </p:sp>
      <p:sp>
        <p:nvSpPr>
          <p:cNvPr id="37" name="Google Shape;37;p34"/>
          <p:cNvSpPr>
            <a:spLocks noGrp="1"/>
          </p:cNvSpPr>
          <p:nvPr>
            <p:ph type="pic" idx="2"/>
          </p:nvPr>
        </p:nvSpPr>
        <p:spPr>
          <a:xfrm>
            <a:off x="4651375" y="1181100"/>
            <a:ext cx="3863975" cy="3962400"/>
          </a:xfrm>
          <a:prstGeom prst="rect">
            <a:avLst/>
          </a:prstGeom>
          <a:noFill/>
          <a:ln>
            <a:noFill/>
          </a:ln>
        </p:spPr>
      </p:sp>
      <p:pic>
        <p:nvPicPr>
          <p:cNvPr id="38" name="Google Shape;38;p3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692645" y="373490"/>
            <a:ext cx="1124817" cy="28120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2_Заголовок — по центру">
  <p:cSld name="2_Заголовок — по центру">
    <p:spTree>
      <p:nvGrpSpPr>
        <p:cNvPr id="1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" name="Google Shape;40;p35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-2807" y="-699"/>
            <a:ext cx="9146807" cy="5145078"/>
          </a:xfrm>
          <a:prstGeom prst="rect">
            <a:avLst/>
          </a:prstGeom>
          <a:noFill/>
          <a:ln>
            <a:noFill/>
          </a:ln>
        </p:spPr>
      </p:pic>
      <p:sp>
        <p:nvSpPr>
          <p:cNvPr id="41" name="Google Shape;41;p35"/>
          <p:cNvSpPr txBox="1">
            <a:spLocks noGrp="1"/>
          </p:cNvSpPr>
          <p:nvPr>
            <p:ph type="sldNum" idx="12"/>
          </p:nvPr>
        </p:nvSpPr>
        <p:spPr>
          <a:xfrm>
            <a:off x="8710061" y="4667250"/>
            <a:ext cx="214802" cy="22724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t" anchorCtr="0">
            <a:spAutoFit/>
          </a:bodyPr>
          <a:lstStyle>
            <a:lvl1pPr marL="0" marR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marL="0" marR="0" lvl="1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marL="0" marR="0" lvl="2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marL="0" marR="0" lvl="3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marL="0" marR="0" lvl="4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marL="0" marR="0" lvl="5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marL="0" marR="0" lvl="6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marL="0" marR="0" lvl="7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marL="0" marR="0" lvl="8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sp>
        <p:nvSpPr>
          <p:cNvPr id="42" name="Google Shape;42;p35"/>
          <p:cNvSpPr txBox="1">
            <a:spLocks noGrp="1"/>
          </p:cNvSpPr>
          <p:nvPr>
            <p:ph type="title"/>
          </p:nvPr>
        </p:nvSpPr>
        <p:spPr>
          <a:xfrm>
            <a:off x="633412" y="2758094"/>
            <a:ext cx="5410549" cy="8683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Proxima Nova"/>
              <a:buNone/>
              <a:defRPr sz="2400" b="1" i="0" u="none" strike="noStrike" cap="none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80"/>
              <a:buFont typeface="Times New Roman"/>
              <a:buNone/>
              <a:defRPr sz="378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80"/>
              <a:buFont typeface="Times New Roman"/>
              <a:buNone/>
              <a:defRPr sz="378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80"/>
              <a:buFont typeface="Times New Roman"/>
              <a:buNone/>
              <a:defRPr sz="378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80"/>
              <a:buFont typeface="Times New Roman"/>
              <a:buNone/>
              <a:defRPr sz="378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80"/>
              <a:buFont typeface="Times New Roman"/>
              <a:buNone/>
              <a:defRPr sz="378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80"/>
              <a:buFont typeface="Times New Roman"/>
              <a:buNone/>
              <a:defRPr sz="378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80"/>
              <a:buFont typeface="Times New Roman"/>
              <a:buNone/>
              <a:defRPr sz="378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80"/>
              <a:buFont typeface="Times New Roman"/>
              <a:buNone/>
              <a:defRPr sz="378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9pPr>
          </a:lstStyle>
          <a:p>
            <a:endParaRPr/>
          </a:p>
        </p:txBody>
      </p:sp>
      <p:sp>
        <p:nvSpPr>
          <p:cNvPr id="43" name="Google Shape;43;p35"/>
          <p:cNvSpPr txBox="1">
            <a:spLocks noGrp="1"/>
          </p:cNvSpPr>
          <p:nvPr>
            <p:ph type="body" idx="1"/>
          </p:nvPr>
        </p:nvSpPr>
        <p:spPr>
          <a:xfrm>
            <a:off x="633412" y="3798916"/>
            <a:ext cx="5410549" cy="8683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marR="0" lvl="0" indent="-32385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Proxima Nova"/>
              <a:buChar char="•"/>
              <a:defRPr sz="1200" b="0" i="0" u="none" strike="noStrike" cap="none">
                <a:solidFill>
                  <a:schemeClr val="lt1"/>
                </a:solidFill>
                <a:latin typeface="Proxima Nova Rg"/>
                <a:ea typeface="Proxima Nova Rg"/>
                <a:cs typeface="Proxima Nova Rg"/>
                <a:sym typeface="Proxima Nova"/>
              </a:defRPr>
            </a:lvl1pPr>
            <a:lvl2pPr marL="914400" marR="0" lvl="1" indent="-32385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Proxima Nova"/>
              <a:buChar char="•"/>
              <a:defRPr sz="1200" b="0" i="0" u="none" strike="noStrike" cap="none">
                <a:solidFill>
                  <a:schemeClr val="lt1"/>
                </a:solidFill>
                <a:latin typeface="Proxima Nova Rg"/>
                <a:ea typeface="Proxima Nova Rg"/>
                <a:cs typeface="Proxima Nova Rg"/>
                <a:sym typeface="Proxima Nova"/>
              </a:defRPr>
            </a:lvl2pPr>
            <a:lvl3pPr marL="1371600" marR="0" lvl="2" indent="-32385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Proxima Nova"/>
              <a:buChar char="•"/>
              <a:defRPr sz="1200" b="0" i="0" u="none" strike="noStrike" cap="none">
                <a:solidFill>
                  <a:schemeClr val="lt1"/>
                </a:solidFill>
                <a:latin typeface="Proxima Nova Rg"/>
                <a:ea typeface="Proxima Nova Rg"/>
                <a:cs typeface="Proxima Nova Rg"/>
                <a:sym typeface="Proxima Nova"/>
              </a:defRPr>
            </a:lvl3pPr>
            <a:lvl4pPr marL="1828800" marR="0" lvl="3" indent="-32385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Proxima Nova"/>
              <a:buChar char="•"/>
              <a:defRPr sz="1200" b="0" i="0" u="none" strike="noStrike" cap="none">
                <a:solidFill>
                  <a:schemeClr val="lt1"/>
                </a:solidFill>
                <a:latin typeface="Proxima Nova Rg"/>
                <a:ea typeface="Proxima Nova Rg"/>
                <a:cs typeface="Proxima Nova Rg"/>
                <a:sym typeface="Proxima Nova"/>
              </a:defRPr>
            </a:lvl4pPr>
            <a:lvl5pPr marL="2286000" marR="0" lvl="4" indent="-32385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Proxima Nova"/>
              <a:buChar char="•"/>
              <a:defRPr sz="1200" b="0" i="0" u="none" strike="noStrike" cap="none">
                <a:solidFill>
                  <a:schemeClr val="lt1"/>
                </a:solidFill>
                <a:latin typeface="Proxima Nova Rg"/>
                <a:ea typeface="Proxima Nova Rg"/>
                <a:cs typeface="Proxima Nova Rg"/>
                <a:sym typeface="Proxima Nova"/>
              </a:defRPr>
            </a:lvl5pPr>
            <a:lvl6pPr marL="2743200" marR="0" lvl="5" indent="-367919" algn="l" rtl="0">
              <a:lnSpc>
                <a:spcPct val="100000"/>
              </a:lnSpc>
              <a:spcBef>
                <a:spcPts val="1992"/>
              </a:spcBef>
              <a:spcAft>
                <a:spcPts val="0"/>
              </a:spcAft>
              <a:buClr>
                <a:srgbClr val="000000"/>
              </a:buClr>
              <a:buSzPts val="2194"/>
              <a:buFont typeface="Helvetica Neue"/>
              <a:buChar char="•"/>
              <a:defRPr sz="1754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L="3200400" marR="0" lvl="6" indent="-367919" algn="l" rtl="0">
              <a:lnSpc>
                <a:spcPct val="100000"/>
              </a:lnSpc>
              <a:spcBef>
                <a:spcPts val="1992"/>
              </a:spcBef>
              <a:spcAft>
                <a:spcPts val="0"/>
              </a:spcAft>
              <a:buClr>
                <a:srgbClr val="000000"/>
              </a:buClr>
              <a:buSzPts val="2194"/>
              <a:buFont typeface="Helvetica Neue"/>
              <a:buChar char="•"/>
              <a:defRPr sz="1754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L="3657600" marR="0" lvl="7" indent="-367919" algn="l" rtl="0">
              <a:lnSpc>
                <a:spcPct val="100000"/>
              </a:lnSpc>
              <a:spcBef>
                <a:spcPts val="1992"/>
              </a:spcBef>
              <a:spcAft>
                <a:spcPts val="0"/>
              </a:spcAft>
              <a:buClr>
                <a:srgbClr val="000000"/>
              </a:buClr>
              <a:buSzPts val="2194"/>
              <a:buFont typeface="Helvetica Neue"/>
              <a:buChar char="•"/>
              <a:defRPr sz="1754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L="4114800" marR="0" lvl="8" indent="-367919" algn="l" rtl="0">
              <a:lnSpc>
                <a:spcPct val="100000"/>
              </a:lnSpc>
              <a:spcBef>
                <a:spcPts val="1992"/>
              </a:spcBef>
              <a:spcAft>
                <a:spcPts val="0"/>
              </a:spcAft>
              <a:buClr>
                <a:srgbClr val="000000"/>
              </a:buClr>
              <a:buSzPts val="2194"/>
              <a:buFont typeface="Helvetica Neue"/>
              <a:buChar char="•"/>
              <a:defRPr sz="1754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1_Фото — горизонтально">
  <p:cSld name="1_Фото — горизонтально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" name="Google Shape;45;p36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46" name="Google Shape;46;p36"/>
          <p:cNvSpPr txBox="1">
            <a:spLocks noGrp="1"/>
          </p:cNvSpPr>
          <p:nvPr>
            <p:ph type="sldNum" idx="12"/>
          </p:nvPr>
        </p:nvSpPr>
        <p:spPr>
          <a:xfrm>
            <a:off x="8710061" y="4667250"/>
            <a:ext cx="214802" cy="22724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t" anchorCtr="0">
            <a:spAutoFit/>
          </a:bodyPr>
          <a:lstStyle>
            <a:lvl1pPr marL="0" marR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marL="0" marR="0" lvl="1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marL="0" marR="0" lvl="2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marL="0" marR="0" lvl="3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marL="0" marR="0" lvl="4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marL="0" marR="0" lvl="5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marL="0" marR="0" lvl="6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marL="0" marR="0" lvl="7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marL="0" marR="0" lvl="8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sp>
        <p:nvSpPr>
          <p:cNvPr id="47" name="Google Shape;47;p36"/>
          <p:cNvSpPr txBox="1">
            <a:spLocks noGrp="1"/>
          </p:cNvSpPr>
          <p:nvPr>
            <p:ph type="title"/>
          </p:nvPr>
        </p:nvSpPr>
        <p:spPr>
          <a:xfrm>
            <a:off x="633412" y="383150"/>
            <a:ext cx="6888265" cy="68272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Proxima Nova"/>
              <a:buNone/>
              <a:defRPr sz="1800" b="1" i="0" u="none" strike="noStrike" cap="non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80"/>
              <a:buFont typeface="Times New Roman"/>
              <a:buNone/>
              <a:defRPr sz="378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80"/>
              <a:buFont typeface="Times New Roman"/>
              <a:buNone/>
              <a:defRPr sz="378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80"/>
              <a:buFont typeface="Times New Roman"/>
              <a:buNone/>
              <a:defRPr sz="378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80"/>
              <a:buFont typeface="Times New Roman"/>
              <a:buNone/>
              <a:defRPr sz="378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80"/>
              <a:buFont typeface="Times New Roman"/>
              <a:buNone/>
              <a:defRPr sz="378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80"/>
              <a:buFont typeface="Times New Roman"/>
              <a:buNone/>
              <a:defRPr sz="378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80"/>
              <a:buFont typeface="Times New Roman"/>
              <a:buNone/>
              <a:defRPr sz="378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80"/>
              <a:buFont typeface="Times New Roman"/>
              <a:buNone/>
              <a:defRPr sz="378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9pPr>
          </a:lstStyle>
          <a:p>
            <a:endParaRPr/>
          </a:p>
        </p:txBody>
      </p:sp>
      <p:sp>
        <p:nvSpPr>
          <p:cNvPr id="48" name="Google Shape;48;p36"/>
          <p:cNvSpPr txBox="1">
            <a:spLocks noGrp="1"/>
          </p:cNvSpPr>
          <p:nvPr>
            <p:ph type="body" idx="1"/>
          </p:nvPr>
        </p:nvSpPr>
        <p:spPr>
          <a:xfrm>
            <a:off x="633414" y="1181100"/>
            <a:ext cx="7877175" cy="3486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marR="0" lvl="0" indent="-32385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Proxima Nova"/>
              <a:buChar char="•"/>
              <a:defRPr sz="1200" b="0" i="0" u="none" strike="noStrike" cap="none">
                <a:solidFill>
                  <a:srgbClr val="000000"/>
                </a:solidFill>
                <a:latin typeface="Proxima Nova Rg"/>
                <a:ea typeface="Proxima Nova Rg"/>
                <a:cs typeface="Proxima Nova Rg"/>
                <a:sym typeface="Proxima Nova"/>
              </a:defRPr>
            </a:lvl1pPr>
            <a:lvl2pPr marL="914400" marR="0" lvl="1" indent="-32385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Proxima Nova"/>
              <a:buChar char="•"/>
              <a:defRPr sz="1200" b="0" i="0" u="none" strike="noStrike" cap="none">
                <a:solidFill>
                  <a:srgbClr val="000000"/>
                </a:solidFill>
                <a:latin typeface="Proxima Nova Rg"/>
                <a:ea typeface="Proxima Nova Rg"/>
                <a:cs typeface="Proxima Nova Rg"/>
                <a:sym typeface="Proxima Nova"/>
              </a:defRPr>
            </a:lvl2pPr>
            <a:lvl3pPr marL="1371600" marR="0" lvl="2" indent="-32385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Proxima Nova"/>
              <a:buChar char="•"/>
              <a:defRPr sz="1200" b="0" i="0" u="none" strike="noStrike" cap="none">
                <a:solidFill>
                  <a:srgbClr val="000000"/>
                </a:solidFill>
                <a:latin typeface="Proxima Nova Rg"/>
                <a:ea typeface="Proxima Nova Rg"/>
                <a:cs typeface="Proxima Nova Rg"/>
                <a:sym typeface="Proxima Nova"/>
              </a:defRPr>
            </a:lvl3pPr>
            <a:lvl4pPr marL="1828800" marR="0" lvl="3" indent="-32385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Proxima Nova"/>
              <a:buChar char="•"/>
              <a:defRPr sz="1200" b="0" i="0" u="none" strike="noStrike" cap="none">
                <a:solidFill>
                  <a:srgbClr val="000000"/>
                </a:solidFill>
                <a:latin typeface="Proxima Nova Rg"/>
                <a:ea typeface="Proxima Nova Rg"/>
                <a:cs typeface="Proxima Nova Rg"/>
                <a:sym typeface="Proxima Nova"/>
              </a:defRPr>
            </a:lvl4pPr>
            <a:lvl5pPr marL="2286000" marR="0" lvl="4" indent="-32385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Proxima Nova"/>
              <a:buChar char="•"/>
              <a:defRPr sz="1200" b="0" i="0" u="none" strike="noStrike" cap="none">
                <a:solidFill>
                  <a:srgbClr val="000000"/>
                </a:solidFill>
                <a:latin typeface="Proxima Nova Rg"/>
                <a:ea typeface="Proxima Nova Rg"/>
                <a:cs typeface="Proxima Nova Rg"/>
                <a:sym typeface="Proxima Nova"/>
              </a:defRPr>
            </a:lvl5pPr>
            <a:lvl6pPr marL="2743200" marR="0" lvl="5" indent="-367919" algn="l" rtl="0">
              <a:lnSpc>
                <a:spcPct val="100000"/>
              </a:lnSpc>
              <a:spcBef>
                <a:spcPts val="1992"/>
              </a:spcBef>
              <a:spcAft>
                <a:spcPts val="0"/>
              </a:spcAft>
              <a:buClr>
                <a:srgbClr val="000000"/>
              </a:buClr>
              <a:buSzPts val="2194"/>
              <a:buFont typeface="Helvetica Neue"/>
              <a:buChar char="•"/>
              <a:defRPr sz="1754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L="3200400" marR="0" lvl="6" indent="-367919" algn="l" rtl="0">
              <a:lnSpc>
                <a:spcPct val="100000"/>
              </a:lnSpc>
              <a:spcBef>
                <a:spcPts val="1992"/>
              </a:spcBef>
              <a:spcAft>
                <a:spcPts val="0"/>
              </a:spcAft>
              <a:buClr>
                <a:srgbClr val="000000"/>
              </a:buClr>
              <a:buSzPts val="2194"/>
              <a:buFont typeface="Helvetica Neue"/>
              <a:buChar char="•"/>
              <a:defRPr sz="1754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L="3657600" marR="0" lvl="7" indent="-367919" algn="l" rtl="0">
              <a:lnSpc>
                <a:spcPct val="100000"/>
              </a:lnSpc>
              <a:spcBef>
                <a:spcPts val="1992"/>
              </a:spcBef>
              <a:spcAft>
                <a:spcPts val="0"/>
              </a:spcAft>
              <a:buClr>
                <a:srgbClr val="000000"/>
              </a:buClr>
              <a:buSzPts val="2194"/>
              <a:buFont typeface="Helvetica Neue"/>
              <a:buChar char="•"/>
              <a:defRPr sz="1754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L="4114800" marR="0" lvl="8" indent="-367919" algn="l" rtl="0">
              <a:lnSpc>
                <a:spcPct val="100000"/>
              </a:lnSpc>
              <a:spcBef>
                <a:spcPts val="1992"/>
              </a:spcBef>
              <a:spcAft>
                <a:spcPts val="0"/>
              </a:spcAft>
              <a:buClr>
                <a:srgbClr val="000000"/>
              </a:buClr>
              <a:buSzPts val="2194"/>
              <a:buFont typeface="Helvetica Neue"/>
              <a:buChar char="•"/>
              <a:defRPr sz="1754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endParaRPr/>
          </a:p>
        </p:txBody>
      </p:sp>
      <p:pic>
        <p:nvPicPr>
          <p:cNvPr id="49" name="Google Shape;49;p3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692645" y="373490"/>
            <a:ext cx="1124817" cy="28120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2_Фото — горизонтально">
  <p:cSld name="2_Фото — горизонтально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" name="Google Shape;51;p37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52" name="Google Shape;52;p37"/>
          <p:cNvSpPr txBox="1">
            <a:spLocks noGrp="1"/>
          </p:cNvSpPr>
          <p:nvPr>
            <p:ph type="sldNum" idx="12"/>
          </p:nvPr>
        </p:nvSpPr>
        <p:spPr>
          <a:xfrm>
            <a:off x="8710061" y="4667250"/>
            <a:ext cx="214802" cy="22724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t" anchorCtr="0">
            <a:spAutoFit/>
          </a:bodyPr>
          <a:lstStyle>
            <a:lvl1pPr marL="0" marR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marL="0" marR="0" lvl="1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marL="0" marR="0" lvl="2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marL="0" marR="0" lvl="3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marL="0" marR="0" lvl="4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marL="0" marR="0" lvl="5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marL="0" marR="0" lvl="6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marL="0" marR="0" lvl="7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marL="0" marR="0" lvl="8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sp>
        <p:nvSpPr>
          <p:cNvPr id="53" name="Google Shape;53;p37"/>
          <p:cNvSpPr txBox="1">
            <a:spLocks noGrp="1"/>
          </p:cNvSpPr>
          <p:nvPr>
            <p:ph type="title"/>
          </p:nvPr>
        </p:nvSpPr>
        <p:spPr>
          <a:xfrm>
            <a:off x="633412" y="383150"/>
            <a:ext cx="6888265" cy="68272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 Black"/>
              <a:buNone/>
              <a:defRPr sz="2000" b="1" i="0" u="none" strike="noStrike" cap="none">
                <a:solidFill>
                  <a:srgbClr val="000000"/>
                </a:solidFill>
                <a:latin typeface="Arial Black"/>
                <a:ea typeface="Arial Black"/>
                <a:cs typeface="Arial Black"/>
                <a:sym typeface="Arial Black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80"/>
              <a:buFont typeface="Times New Roman"/>
              <a:buNone/>
              <a:defRPr sz="378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80"/>
              <a:buFont typeface="Times New Roman"/>
              <a:buNone/>
              <a:defRPr sz="378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80"/>
              <a:buFont typeface="Times New Roman"/>
              <a:buNone/>
              <a:defRPr sz="378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80"/>
              <a:buFont typeface="Times New Roman"/>
              <a:buNone/>
              <a:defRPr sz="378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80"/>
              <a:buFont typeface="Times New Roman"/>
              <a:buNone/>
              <a:defRPr sz="378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80"/>
              <a:buFont typeface="Times New Roman"/>
              <a:buNone/>
              <a:defRPr sz="378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80"/>
              <a:buFont typeface="Times New Roman"/>
              <a:buNone/>
              <a:defRPr sz="378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80"/>
              <a:buFont typeface="Times New Roman"/>
              <a:buNone/>
              <a:defRPr sz="378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9pPr>
          </a:lstStyle>
          <a:p>
            <a:endParaRPr/>
          </a:p>
        </p:txBody>
      </p:sp>
      <p:sp>
        <p:nvSpPr>
          <p:cNvPr id="54" name="Google Shape;54;p37"/>
          <p:cNvSpPr txBox="1">
            <a:spLocks noGrp="1"/>
          </p:cNvSpPr>
          <p:nvPr>
            <p:ph type="body" idx="1"/>
          </p:nvPr>
        </p:nvSpPr>
        <p:spPr>
          <a:xfrm>
            <a:off x="633414" y="1181100"/>
            <a:ext cx="7877175" cy="3486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marR="0" lvl="0" indent="-339725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750"/>
              <a:buFont typeface="Arial"/>
              <a:buChar char="•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39725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750"/>
              <a:buFont typeface="Arial"/>
              <a:buChar char="•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39725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750"/>
              <a:buFont typeface="Arial"/>
              <a:buChar char="•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39725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750"/>
              <a:buFont typeface="Arial"/>
              <a:buChar char="•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39725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750"/>
              <a:buFont typeface="Arial"/>
              <a:buChar char="•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67919" algn="l" rtl="0">
              <a:lnSpc>
                <a:spcPct val="100000"/>
              </a:lnSpc>
              <a:spcBef>
                <a:spcPts val="1992"/>
              </a:spcBef>
              <a:spcAft>
                <a:spcPts val="0"/>
              </a:spcAft>
              <a:buClr>
                <a:srgbClr val="000000"/>
              </a:buClr>
              <a:buSzPts val="2194"/>
              <a:buFont typeface="Helvetica Neue"/>
              <a:buChar char="•"/>
              <a:defRPr sz="1754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L="3200400" marR="0" lvl="6" indent="-367919" algn="l" rtl="0">
              <a:lnSpc>
                <a:spcPct val="100000"/>
              </a:lnSpc>
              <a:spcBef>
                <a:spcPts val="1992"/>
              </a:spcBef>
              <a:spcAft>
                <a:spcPts val="0"/>
              </a:spcAft>
              <a:buClr>
                <a:srgbClr val="000000"/>
              </a:buClr>
              <a:buSzPts val="2194"/>
              <a:buFont typeface="Helvetica Neue"/>
              <a:buChar char="•"/>
              <a:defRPr sz="1754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L="3657600" marR="0" lvl="7" indent="-367919" algn="l" rtl="0">
              <a:lnSpc>
                <a:spcPct val="100000"/>
              </a:lnSpc>
              <a:spcBef>
                <a:spcPts val="1992"/>
              </a:spcBef>
              <a:spcAft>
                <a:spcPts val="0"/>
              </a:spcAft>
              <a:buClr>
                <a:srgbClr val="000000"/>
              </a:buClr>
              <a:buSzPts val="2194"/>
              <a:buFont typeface="Helvetica Neue"/>
              <a:buChar char="•"/>
              <a:defRPr sz="1754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L="4114800" marR="0" lvl="8" indent="-367919" algn="l" rtl="0">
              <a:lnSpc>
                <a:spcPct val="100000"/>
              </a:lnSpc>
              <a:spcBef>
                <a:spcPts val="1992"/>
              </a:spcBef>
              <a:spcAft>
                <a:spcPts val="0"/>
              </a:spcAft>
              <a:buClr>
                <a:srgbClr val="000000"/>
              </a:buClr>
              <a:buSzPts val="2194"/>
              <a:buFont typeface="Helvetica Neue"/>
              <a:buChar char="•"/>
              <a:defRPr sz="1754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endParaRPr/>
          </a:p>
        </p:txBody>
      </p:sp>
      <p:pic>
        <p:nvPicPr>
          <p:cNvPr id="55" name="Google Shape;55;p3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692645" y="373490"/>
            <a:ext cx="1124817" cy="28120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32A17264-FBDD-97A9-1234-D94445582B4B}"/>
              </a:ext>
            </a:extLst>
          </p:cNvPr>
          <p:cNvPicPr>
            <a:picLocks noChangeAspect="1"/>
          </p:cNvPicPr>
          <p:nvPr userDrawn="1"/>
        </p:nvPicPr>
        <p:blipFill>
          <a:blip r:embed="rId15"/>
          <a:stretch>
            <a:fillRect/>
          </a:stretch>
        </p:blipFill>
        <p:spPr>
          <a:xfrm>
            <a:off x="247462" y="187429"/>
            <a:ext cx="879982" cy="382422"/>
          </a:xfrm>
          <a:prstGeom prst="rect">
            <a:avLst/>
          </a:prstGeom>
        </p:spPr>
      </p:pic>
      <p:sp>
        <p:nvSpPr>
          <p:cNvPr id="6" name="Google Shape;6;p29"/>
          <p:cNvSpPr txBox="1">
            <a:spLocks noGrp="1"/>
          </p:cNvSpPr>
          <p:nvPr>
            <p:ph type="sldNum" idx="12"/>
          </p:nvPr>
        </p:nvSpPr>
        <p:spPr>
          <a:xfrm>
            <a:off x="8641861" y="4803775"/>
            <a:ext cx="214802" cy="22724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t" anchorCtr="0">
            <a:spAutoFit/>
          </a:bodyPr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marL="0" marR="0" lvl="1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marL="0" marR="0" lvl="2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marL="0" marR="0" lvl="3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marL="0" marR="0" lvl="4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marL="0" marR="0" lvl="5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marL="0" marR="0" lvl="6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marL="0" marR="0" lvl="7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marL="0" marR="0" lvl="8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 dirty="0"/>
          </a:p>
        </p:txBody>
      </p:sp>
      <p:cxnSp>
        <p:nvCxnSpPr>
          <p:cNvPr id="7" name="Google Shape;7;p29"/>
          <p:cNvCxnSpPr/>
          <p:nvPr/>
        </p:nvCxnSpPr>
        <p:spPr>
          <a:xfrm>
            <a:off x="247462" y="648100"/>
            <a:ext cx="8180250" cy="0"/>
          </a:xfrm>
          <a:prstGeom prst="straightConnector1">
            <a:avLst/>
          </a:prstGeom>
          <a:noFill/>
          <a:ln w="12700" cap="flat" cmpd="sng">
            <a:solidFill>
              <a:srgbClr val="F5F5F5"/>
            </a:solidFill>
            <a:prstDash val="solid"/>
            <a:miter lim="800000"/>
            <a:headEnd type="none" w="sm" len="sm"/>
            <a:tailEnd type="none" w="sm" len="sm"/>
          </a:ln>
        </p:spPr>
      </p:cxnSp>
      <p:pic>
        <p:nvPicPr>
          <p:cNvPr id="9" name="Google Shape;9;p29"/>
          <p:cNvPicPr preferRelativeResize="0"/>
          <p:nvPr/>
        </p:nvPicPr>
        <p:blipFill rotWithShape="1">
          <a:blip r:embed="rId16">
            <a:alphaModFix/>
          </a:blip>
          <a:srcRect/>
          <a:stretch/>
        </p:blipFill>
        <p:spPr>
          <a:xfrm>
            <a:off x="1510339" y="294906"/>
            <a:ext cx="702652" cy="176564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0" name="Google Shape;10;p29"/>
          <p:cNvCxnSpPr/>
          <p:nvPr/>
        </p:nvCxnSpPr>
        <p:spPr>
          <a:xfrm>
            <a:off x="247462" y="4803775"/>
            <a:ext cx="8580205" cy="0"/>
          </a:xfrm>
          <a:prstGeom prst="straightConnector1">
            <a:avLst/>
          </a:prstGeom>
          <a:noFill/>
          <a:ln w="12700" cap="flat" cmpd="sng">
            <a:solidFill>
              <a:srgbClr val="F5F5F5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11" name="Google Shape;11;p29"/>
          <p:cNvSpPr txBox="1"/>
          <p:nvPr/>
        </p:nvSpPr>
        <p:spPr>
          <a:xfrm>
            <a:off x="3323738" y="4825260"/>
            <a:ext cx="5221197" cy="3182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9BCBF"/>
              </a:buClr>
              <a:buSzPts val="1400"/>
              <a:buFont typeface="Arial"/>
              <a:buNone/>
            </a:pPr>
            <a:r>
              <a:rPr lang="ru-RU" sz="1000" b="0" i="0" u="none" strike="noStrike" cap="none" dirty="0">
                <a:solidFill>
                  <a:srgbClr val="B9BCBF"/>
                </a:solidFill>
                <a:latin typeface="Arial"/>
                <a:ea typeface="Arial"/>
                <a:cs typeface="Arial"/>
                <a:sym typeface="Arial"/>
              </a:rPr>
              <a:t>Восьмой этап Всероссийской просветительской Эстафеты «Мои финансы»</a:t>
            </a:r>
            <a:endParaRPr sz="1000" b="0" i="0" u="none" strike="noStrike" cap="none" dirty="0">
              <a:solidFill>
                <a:srgbClr val="B9BCB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2" name="Google Shape;12;p29"/>
          <p:cNvPicPr preferRelativeResize="0"/>
          <p:nvPr/>
        </p:nvPicPr>
        <p:blipFill rotWithShape="1">
          <a:blip r:embed="rId17">
            <a:alphaModFix/>
          </a:blip>
          <a:srcRect/>
          <a:stretch/>
        </p:blipFill>
        <p:spPr>
          <a:xfrm>
            <a:off x="7414242" y="0"/>
            <a:ext cx="1737996" cy="1234349"/>
          </a:xfrm>
          <a:prstGeom prst="rect">
            <a:avLst/>
          </a:prstGeom>
          <a:noFill/>
          <a:ln>
            <a:noFill/>
          </a:ln>
        </p:spPr>
      </p:pic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  <p:extLst>
    <p:ext uri="{27BBF7A9-308A-43DC-89C8-2F10F3537804}">
      <p15:sldGuideLst xmlns:p15="http://schemas.microsoft.com/office/powerpoint/2012/main">
        <p15:guide id="3" pos="181" userDrawn="1">
          <p15:clr>
            <a:srgbClr val="F26B43"/>
          </p15:clr>
        </p15:guide>
        <p15:guide id="4" orient="horz" pos="3026" userDrawn="1">
          <p15:clr>
            <a:srgbClr val="F26B43"/>
          </p15:clr>
        </p15:guide>
        <p15:guide id="5" pos="5579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emf"/><Relationship Id="rId7" Type="http://schemas.openxmlformats.org/officeDocument/2006/relationships/image" Target="../media/image1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emf"/><Relationship Id="rId5" Type="http://schemas.openxmlformats.org/officeDocument/2006/relationships/image" Target="../media/image17.emf"/><Relationship Id="rId4" Type="http://schemas.openxmlformats.org/officeDocument/2006/relationships/image" Target="../media/image16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1.emf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image" Target="../media/image22.png"/><Relationship Id="rId7" Type="http://schemas.openxmlformats.org/officeDocument/2006/relationships/image" Target="../media/image26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5DA60E99-EF92-9A87-CAA3-5B0F34E3540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27618" y="929143"/>
            <a:ext cx="4356100" cy="4026538"/>
          </a:xfrm>
          <a:prstGeom prst="rect">
            <a:avLst/>
          </a:prstGeom>
        </p:spPr>
      </p:pic>
      <p:sp>
        <p:nvSpPr>
          <p:cNvPr id="82" name="Google Shape;82;p1"/>
          <p:cNvSpPr txBox="1"/>
          <p:nvPr/>
        </p:nvSpPr>
        <p:spPr>
          <a:xfrm>
            <a:off x="2155377" y="174604"/>
            <a:ext cx="3838017" cy="4099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F9485"/>
              </a:buClr>
              <a:buSzPts val="1400"/>
              <a:buFont typeface="Arial"/>
              <a:buNone/>
            </a:pPr>
            <a:r>
              <a:rPr lang="ru-RU" sz="1100" b="1" i="0" u="none" strike="noStrike" cap="none" dirty="0">
                <a:solidFill>
                  <a:srgbClr val="717DF4"/>
                </a:solidFill>
                <a:latin typeface="Arial"/>
                <a:ea typeface="Arial"/>
                <a:cs typeface="Arial"/>
                <a:sym typeface="Arial"/>
              </a:rPr>
              <a:t>Восьмой этап </a:t>
            </a:r>
            <a:r>
              <a:rPr lang="ru-RU" sz="1100" b="0" i="0" u="none" strike="noStrike" cap="none" dirty="0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rPr>
              <a:t>Всероссийской просветительской </a:t>
            </a:r>
            <a:br>
              <a:rPr lang="ru-RU" sz="1100" b="0" i="0" u="none" strike="noStrike" cap="none" dirty="0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ru-RU" sz="1100" b="0" i="0" u="none" strike="noStrike" cap="none" dirty="0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rPr>
              <a:t>Эстафеты «Мои финансы»</a:t>
            </a:r>
            <a:endParaRPr sz="1100" b="0" i="0" u="none" strike="noStrike" cap="none" dirty="0">
              <a:solidFill>
                <a:srgbClr val="262626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83" name="Google Shape;83;p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 rot="10800000" flipH="1">
            <a:off x="0" y="5079133"/>
            <a:ext cx="9144000" cy="116317"/>
          </a:xfrm>
          <a:prstGeom prst="rect">
            <a:avLst/>
          </a:prstGeom>
          <a:noFill/>
          <a:ln>
            <a:noFill/>
          </a:ln>
        </p:spPr>
      </p:pic>
      <p:sp>
        <p:nvSpPr>
          <p:cNvPr id="84" name="Google Shape;84;p1"/>
          <p:cNvSpPr txBox="1">
            <a:spLocks noGrp="1"/>
          </p:cNvSpPr>
          <p:nvPr>
            <p:ph type="title"/>
          </p:nvPr>
        </p:nvSpPr>
        <p:spPr>
          <a:xfrm>
            <a:off x="473811" y="2258022"/>
            <a:ext cx="4354221" cy="17108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Arial"/>
              <a:buNone/>
            </a:pPr>
            <a:r>
              <a:rPr lang="ru-RU" sz="3600" b="1" i="0" u="none" strike="noStrike" cap="none" dirty="0">
                <a:solidFill>
                  <a:schemeClr val="lt1"/>
                </a:solidFill>
                <a:latin typeface="Arial Black"/>
                <a:ea typeface="Arial Black"/>
                <a:cs typeface="Arial Black"/>
                <a:sym typeface="Arial Black"/>
              </a:rPr>
              <a:t>Безопасность денег в цифровой среде</a:t>
            </a:r>
            <a:endParaRPr sz="36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5" name="Google Shape;85;p1"/>
          <p:cNvSpPr txBox="1"/>
          <p:nvPr/>
        </p:nvSpPr>
        <p:spPr>
          <a:xfrm>
            <a:off x="473811" y="4156911"/>
            <a:ext cx="3020127" cy="5460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None/>
            </a:pPr>
            <a:r>
              <a:rPr lang="ru-RU" sz="16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спикер, 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None/>
            </a:pPr>
            <a:r>
              <a:rPr lang="ru-RU"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должность спикера </a:t>
            </a:r>
            <a:endParaRPr sz="1400" b="0" i="0" u="none" strike="noStrike" cap="none">
              <a:solidFill>
                <a:schemeClr val="lt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23041AEE-C6A8-D78A-C78D-BD45857B6B0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973214" y="1439900"/>
            <a:ext cx="2142008" cy="1209921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C6E8229C-8832-B3EF-A5B3-D1F9F89A581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766309" y="667511"/>
            <a:ext cx="955544" cy="1027389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67374069-FE29-C1E9-4FFA-92CFE5553E2F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959420" y="895575"/>
            <a:ext cx="3710769" cy="429668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114;p46">
            <a:extLst>
              <a:ext uri="{FF2B5EF4-FFF2-40B4-BE49-F238E27FC236}">
                <a16:creationId xmlns:a16="http://schemas.microsoft.com/office/drawing/2014/main" id="{345FFCCF-ABF3-0F8C-A842-1A9EBB4B2165}"/>
              </a:ext>
            </a:extLst>
          </p:cNvPr>
          <p:cNvSpPr txBox="1"/>
          <p:nvPr/>
        </p:nvSpPr>
        <p:spPr>
          <a:xfrm>
            <a:off x="291705" y="866051"/>
            <a:ext cx="7231839" cy="3756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3600"/>
              <a:buFont typeface="Arial"/>
              <a:buNone/>
            </a:pPr>
            <a:r>
              <a:rPr lang="ru-RU" sz="2800" i="0" u="none" strike="noStrike" cap="none" dirty="0">
                <a:solidFill>
                  <a:schemeClr val="tx1">
                    <a:lumMod val="85000"/>
                    <a:lumOff val="15000"/>
                  </a:schemeClr>
                </a:solidFill>
                <a:latin typeface="Arial Black"/>
                <a:ea typeface="Arial Black"/>
                <a:cs typeface="Arial Black"/>
                <a:sym typeface="Arial Black"/>
              </a:rPr>
              <a:t>Угрозы: Дипфейки</a:t>
            </a:r>
          </a:p>
        </p:txBody>
      </p:sp>
      <p:sp>
        <p:nvSpPr>
          <p:cNvPr id="44" name="Google Shape;21;p31">
            <a:extLst>
              <a:ext uri="{FF2B5EF4-FFF2-40B4-BE49-F238E27FC236}">
                <a16:creationId xmlns:a16="http://schemas.microsoft.com/office/drawing/2014/main" id="{8777B2F7-5E37-413C-C724-E923F50FF760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8551889" y="4842833"/>
            <a:ext cx="304774" cy="1308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50" b="1" i="0" u="none" strike="noStrike" cap="none">
                <a:solidFill>
                  <a:srgbClr val="000000"/>
                </a:solidFill>
                <a:latin typeface="Arial" panose="020B0604020202020204" pitchFamily="34" charset="0"/>
                <a:ea typeface="Helvetica Neue Light"/>
                <a:cs typeface="Arial" panose="020B0604020202020204" pitchFamily="34" charset="0"/>
                <a:sym typeface="Helvetica Neue Light"/>
              </a:defRPr>
            </a:lvl1pPr>
            <a:lvl2pPr marL="0" marR="0" lvl="1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marL="0" marR="0" lvl="2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marL="0" marR="0" lvl="3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marL="0" marR="0" lvl="4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marL="0" marR="0" lvl="5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marL="0" marR="0" lvl="6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marL="0" marR="0" lvl="7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marL="0" marR="0" lvl="8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fld id="{00000000-1234-1234-1234-123412341234}" type="slidenum">
              <a:rPr lang="ru-RU" smtClean="0"/>
              <a:pPr/>
              <a:t>10</a:t>
            </a:fld>
            <a:endParaRPr lang="ru-RU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32ABA86-9BAA-7DEB-4057-B7FCE5AC536E}"/>
              </a:ext>
            </a:extLst>
          </p:cNvPr>
          <p:cNvSpPr txBox="1"/>
          <p:nvPr/>
        </p:nvSpPr>
        <p:spPr>
          <a:xfrm>
            <a:off x="269231" y="1479712"/>
            <a:ext cx="8435045" cy="34578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</a:pPr>
            <a:r>
              <a:rPr lang="ru-RU" sz="1600" dirty="0">
                <a:latin typeface="Times New Roman" panose="02020603050405020304" pitchFamily="18" charset="0"/>
                <a:ea typeface="Times New Roman" panose="02020603050405020304" pitchFamily="18" charset="0"/>
                <a:cs typeface="Aptos" panose="020B0004020202020204" pitchFamily="34" charset="0"/>
              </a:rPr>
              <a:t>-</a:t>
            </a:r>
            <a:r>
              <a:rPr lang="ru-RU" sz="1800" dirty="0">
                <a:latin typeface="Times New Roman" panose="02020603050405020304" pitchFamily="18" charset="0"/>
                <a:ea typeface="Times New Roman" panose="02020603050405020304" pitchFamily="18" charset="0"/>
                <a:cs typeface="Aptos" panose="020B0004020202020204" pitchFamily="34" charset="0"/>
              </a:rPr>
              <a:t> </a:t>
            </a:r>
            <a:r>
              <a:rPr lang="ru-RU" sz="1500" dirty="0">
                <a:latin typeface="Times New Roman" panose="02020603050405020304" pitchFamily="18" charset="0"/>
                <a:ea typeface="Times New Roman" panose="02020603050405020304" pitchFamily="18" charset="0"/>
                <a:cs typeface="Aptos" panose="020B0004020202020204" pitchFamily="34" charset="0"/>
              </a:rPr>
              <a:t>это </a:t>
            </a:r>
            <a:r>
              <a:rPr lang="ru-RU" sz="1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ptos" panose="020B0004020202020204" pitchFamily="34" charset="0"/>
              </a:rPr>
              <a:t>использование технологий ИИ для создания синтетических аудио- и видеоматериалов, имитирующих реальных людей</a:t>
            </a:r>
            <a:endParaRPr lang="ru-RU" sz="1500" dirty="0">
              <a:effectLst/>
              <a:latin typeface="Aptos" panose="020B0004020202020204" pitchFamily="34" charset="0"/>
              <a:ea typeface="Aptos" panose="020B0004020202020204" pitchFamily="34" charset="0"/>
              <a:cs typeface="Aptos" panose="020B0004020202020204" pitchFamily="34" charset="0"/>
            </a:endParaRPr>
          </a:p>
          <a:p>
            <a:pPr algn="just">
              <a:lnSpc>
                <a:spcPct val="115000"/>
              </a:lnSpc>
            </a:pPr>
            <a:r>
              <a:rPr lang="ru-RU" sz="1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ptos" panose="020B0004020202020204" pitchFamily="34" charset="0"/>
              </a:rPr>
              <a:t>Дипфейки размывают границу между подлинным и искусственным контентом</a:t>
            </a:r>
          </a:p>
          <a:p>
            <a:pPr algn="just">
              <a:lnSpc>
                <a:spcPct val="115000"/>
              </a:lnSpc>
            </a:pPr>
            <a:r>
              <a:rPr lang="ru-RU" sz="1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ptos" panose="020B0004020202020204" pitchFamily="34" charset="0"/>
              </a:rPr>
              <a:t>Примеры сценариев мошенничества: </a:t>
            </a:r>
          </a:p>
          <a:p>
            <a:pPr marL="285750" indent="-285750" algn="just">
              <a:lnSpc>
                <a:spcPct val="115000"/>
              </a:lnSpc>
              <a:buFont typeface="Arial" panose="020B0604020202020204" pitchFamily="34" charset="0"/>
              <a:buChar char="•"/>
            </a:pPr>
            <a:r>
              <a:rPr lang="ru-RU" sz="1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Noto Sans Symbols"/>
              </a:rPr>
              <a:t>«звонок» от руководителя с просьбой срочно пройти по сомнительной ссылке или назвать код из смс </a:t>
            </a:r>
          </a:p>
          <a:p>
            <a:pPr marL="285750" indent="-285750" algn="just">
              <a:lnSpc>
                <a:spcPct val="115000"/>
              </a:lnSpc>
              <a:buFont typeface="Arial" panose="020B0604020202020204" pitchFamily="34" charset="0"/>
              <a:buChar char="•"/>
            </a:pPr>
            <a:r>
              <a:rPr lang="ru-RU" sz="1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Noto Sans Symbols"/>
              </a:rPr>
              <a:t>видеообращение знакомого с просьбой о помощи </a:t>
            </a:r>
          </a:p>
          <a:p>
            <a:pPr marL="285750" indent="-285750" algn="just">
              <a:lnSpc>
                <a:spcPct val="115000"/>
              </a:lnSpc>
              <a:buFont typeface="Arial" panose="020B0604020202020204" pitchFamily="34" charset="0"/>
              <a:buChar char="•"/>
            </a:pPr>
            <a:r>
              <a:rPr lang="ru-RU" sz="1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Noto Sans Symbols"/>
              </a:rPr>
              <a:t>поддельные интервью и заявления </a:t>
            </a:r>
          </a:p>
          <a:p>
            <a:pPr marL="285750" indent="-285750" algn="just">
              <a:lnSpc>
                <a:spcPct val="115000"/>
              </a:lnSpc>
              <a:buFont typeface="Arial" panose="020B0604020202020204" pitchFamily="34" charset="0"/>
              <a:buChar char="•"/>
            </a:pPr>
            <a:r>
              <a:rPr lang="ru-RU" sz="1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Noto Sans Symbols"/>
              </a:rPr>
              <a:t>голосовые сообщения, имитирующие близких</a:t>
            </a:r>
            <a:endParaRPr lang="ru-RU" sz="1500" dirty="0">
              <a:effectLst/>
              <a:latin typeface="Noto Sans Symbols"/>
              <a:ea typeface="Noto Sans Symbols"/>
              <a:cs typeface="Noto Sans Symbols"/>
            </a:endParaRPr>
          </a:p>
          <a:p>
            <a:r>
              <a:rPr lang="ru-RU" sz="15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Риски: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5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финансовый ущерб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5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подрыв </a:t>
            </a:r>
            <a:r>
              <a:rPr lang="ru-RU" sz="1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доверия к цифровым коммуникациям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репутационные потери</a:t>
            </a:r>
            <a:endParaRPr lang="ru-RU" sz="1500" dirty="0">
              <a:effectLst/>
              <a:latin typeface="Noto Sans Symbols"/>
              <a:ea typeface="Noto Sans Symbols"/>
              <a:cs typeface="Noto Sans Symbols"/>
            </a:endParaRPr>
          </a:p>
        </p:txBody>
      </p:sp>
    </p:spTree>
    <p:extLst>
      <p:ext uri="{BB962C8B-B14F-4D97-AF65-F5344CB8AC3E}">
        <p14:creationId xmlns:p14="http://schemas.microsoft.com/office/powerpoint/2010/main" val="257507875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114;p46">
            <a:extLst>
              <a:ext uri="{FF2B5EF4-FFF2-40B4-BE49-F238E27FC236}">
                <a16:creationId xmlns:a16="http://schemas.microsoft.com/office/drawing/2014/main" id="{345FFCCF-ABF3-0F8C-A842-1A9EBB4B2165}"/>
              </a:ext>
            </a:extLst>
          </p:cNvPr>
          <p:cNvSpPr txBox="1"/>
          <p:nvPr/>
        </p:nvSpPr>
        <p:spPr>
          <a:xfrm>
            <a:off x="291705" y="866051"/>
            <a:ext cx="7231839" cy="3756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3600"/>
              <a:buFont typeface="Arial"/>
              <a:buNone/>
            </a:pPr>
            <a:r>
              <a:rPr lang="ru-RU" sz="2800" i="0" u="none" strike="noStrike" cap="none" dirty="0">
                <a:solidFill>
                  <a:schemeClr val="tx1">
                    <a:lumMod val="85000"/>
                    <a:lumOff val="15000"/>
                  </a:schemeClr>
                </a:solidFill>
                <a:latin typeface="Arial Black"/>
                <a:ea typeface="Arial Black"/>
                <a:cs typeface="Arial Black"/>
                <a:sym typeface="Arial Black"/>
              </a:rPr>
              <a:t>Угрозы: Риски в социальных сетях и играх</a:t>
            </a:r>
          </a:p>
        </p:txBody>
      </p:sp>
      <p:sp>
        <p:nvSpPr>
          <p:cNvPr id="44" name="Google Shape;21;p31">
            <a:extLst>
              <a:ext uri="{FF2B5EF4-FFF2-40B4-BE49-F238E27FC236}">
                <a16:creationId xmlns:a16="http://schemas.microsoft.com/office/drawing/2014/main" id="{8777B2F7-5E37-413C-C724-E923F50FF760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8551889" y="4842833"/>
            <a:ext cx="304774" cy="1308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50" b="1" i="0" u="none" strike="noStrike" cap="none">
                <a:solidFill>
                  <a:srgbClr val="000000"/>
                </a:solidFill>
                <a:latin typeface="Arial" panose="020B0604020202020204" pitchFamily="34" charset="0"/>
                <a:ea typeface="Helvetica Neue Light"/>
                <a:cs typeface="Arial" panose="020B0604020202020204" pitchFamily="34" charset="0"/>
                <a:sym typeface="Helvetica Neue Light"/>
              </a:defRPr>
            </a:lvl1pPr>
            <a:lvl2pPr marL="0" marR="0" lvl="1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marL="0" marR="0" lvl="2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marL="0" marR="0" lvl="3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marL="0" marR="0" lvl="4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marL="0" marR="0" lvl="5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marL="0" marR="0" lvl="6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marL="0" marR="0" lvl="7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marL="0" marR="0" lvl="8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fld id="{00000000-1234-1234-1234-123412341234}" type="slidenum">
              <a:rPr lang="ru-RU" smtClean="0"/>
              <a:pPr/>
              <a:t>11</a:t>
            </a:fld>
            <a:endParaRPr lang="ru-RU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32ABA86-9BAA-7DEB-4057-B7FCE5AC536E}"/>
              </a:ext>
            </a:extLst>
          </p:cNvPr>
          <p:cNvSpPr txBox="1"/>
          <p:nvPr/>
        </p:nvSpPr>
        <p:spPr>
          <a:xfrm>
            <a:off x="269231" y="1479712"/>
            <a:ext cx="8435045" cy="36035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</a:pPr>
            <a:r>
              <a:rPr lang="ru-RU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Типичные риски: </a:t>
            </a:r>
          </a:p>
          <a:p>
            <a:pPr marL="285750" indent="-285750" algn="just">
              <a:lnSpc>
                <a:spcPct val="115000"/>
              </a:lnSpc>
              <a:buFont typeface="Arial" panose="020B0604020202020204" pitchFamily="34" charset="0"/>
              <a:buChar char="•"/>
            </a:pPr>
            <a:r>
              <a:rPr lang="ru-RU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взлом аккаунтов</a:t>
            </a:r>
          </a:p>
          <a:p>
            <a:pPr marL="285750" indent="-285750" algn="just">
              <a:lnSpc>
                <a:spcPct val="115000"/>
              </a:lnSpc>
              <a:buFont typeface="Arial" panose="020B0604020202020204" pitchFamily="34" charset="0"/>
              <a:buChar char="•"/>
            </a:pPr>
            <a:r>
              <a:rPr lang="ru-RU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ptos" panose="020B0004020202020204" pitchFamily="34" charset="0"/>
              </a:rPr>
              <a:t>фальшивые розыгрыши</a:t>
            </a:r>
          </a:p>
          <a:p>
            <a:pPr marL="285750" indent="-285750" algn="just">
              <a:lnSpc>
                <a:spcPct val="115000"/>
              </a:lnSpc>
              <a:buFont typeface="Arial" panose="020B0604020202020204" pitchFamily="34" charset="0"/>
              <a:buChar char="•"/>
            </a:pPr>
            <a:r>
              <a:rPr lang="ru-RU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ptos" panose="020B0004020202020204" pitchFamily="34" charset="0"/>
              </a:rPr>
              <a:t>мошеннические «скины» и внутриигровые предметы </a:t>
            </a:r>
            <a:endParaRPr lang="ru-RU" dirty="0">
              <a:effectLst/>
              <a:latin typeface="Aptos" panose="020B0004020202020204" pitchFamily="34" charset="0"/>
              <a:ea typeface="Aptos" panose="020B0004020202020204" pitchFamily="34" charset="0"/>
              <a:cs typeface="Aptos" panose="020B0004020202020204" pitchFamily="34" charset="0"/>
            </a:endParaRPr>
          </a:p>
          <a:p>
            <a:pPr algn="just">
              <a:lnSpc>
                <a:spcPct val="107000"/>
              </a:lnSpc>
            </a:pPr>
            <a:r>
              <a:rPr lang="ru-RU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ptos" panose="020B0004020202020204" pitchFamily="34" charset="0"/>
              </a:rPr>
              <a:t>Механизм атак: </a:t>
            </a:r>
          </a:p>
          <a:p>
            <a:pPr marL="342900" indent="-342900" algn="just">
              <a:lnSpc>
                <a:spcPct val="107000"/>
              </a:lnSpc>
              <a:buAutoNum type="arabicPeriod"/>
            </a:pPr>
            <a:r>
              <a:rPr lang="ru-RU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ptos" panose="020B0004020202020204" pitchFamily="34" charset="0"/>
              </a:rPr>
              <a:t>сбор информации о потенциальной жертвы</a:t>
            </a:r>
          </a:p>
          <a:p>
            <a:pPr marL="342900" indent="-342900" algn="just">
              <a:lnSpc>
                <a:spcPct val="107000"/>
              </a:lnSpc>
              <a:buAutoNum type="arabicPeriod"/>
            </a:pPr>
            <a:r>
              <a:rPr lang="ru-RU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ptos" panose="020B0004020202020204" pitchFamily="34" charset="0"/>
              </a:rPr>
              <a:t>взлом учетной записи или создание поддельного профиля</a:t>
            </a:r>
          </a:p>
          <a:p>
            <a:pPr marL="342900" indent="-342900" algn="just">
              <a:lnSpc>
                <a:spcPct val="107000"/>
              </a:lnSpc>
              <a:buAutoNum type="arabicPeriod"/>
            </a:pPr>
            <a:r>
              <a:rPr lang="ru-RU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ptos" panose="020B0004020202020204" pitchFamily="34" charset="0"/>
              </a:rPr>
              <a:t>побуждение к переводу средств или передаче данных</a:t>
            </a:r>
            <a:endParaRPr lang="ru-RU" dirty="0">
              <a:effectLst/>
              <a:latin typeface="Aptos" panose="020B0004020202020204" pitchFamily="34" charset="0"/>
              <a:ea typeface="Aptos" panose="020B0004020202020204" pitchFamily="34" charset="0"/>
              <a:cs typeface="Aptos" panose="020B0004020202020204" pitchFamily="34" charset="0"/>
            </a:endParaRPr>
          </a:p>
          <a:p>
            <a:pPr algn="just">
              <a:lnSpc>
                <a:spcPct val="107000"/>
              </a:lnSpc>
            </a:pPr>
            <a:r>
              <a:rPr lang="ru-RU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ptos" panose="020B0004020202020204" pitchFamily="34" charset="0"/>
              </a:rPr>
              <a:t>Последствия: </a:t>
            </a:r>
          </a:p>
          <a:p>
            <a:pPr marL="285750" indent="-285750" algn="just">
              <a:lnSpc>
                <a:spcPct val="107000"/>
              </a:lnSpc>
              <a:buFont typeface="Arial" panose="020B0604020202020204" pitchFamily="34" charset="0"/>
              <a:buChar char="•"/>
            </a:pPr>
            <a:r>
              <a:rPr lang="ru-RU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Noto Sans Symbols"/>
              </a:rPr>
              <a:t>потеря виртуальных активов</a:t>
            </a:r>
          </a:p>
          <a:p>
            <a:pPr marL="285750" indent="-285750" algn="just">
              <a:lnSpc>
                <a:spcPct val="107000"/>
              </a:lnSpc>
              <a:buFont typeface="Arial" panose="020B0604020202020204" pitchFamily="34" charset="0"/>
              <a:buChar char="•"/>
            </a:pPr>
            <a:r>
              <a:rPr lang="ru-RU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Noto Sans Symbols"/>
              </a:rPr>
              <a:t>утрата доступа к аккаунту</a:t>
            </a:r>
          </a:p>
          <a:p>
            <a:pPr marL="285750" indent="-285750" algn="just">
              <a:lnSpc>
                <a:spcPct val="107000"/>
              </a:lnSpc>
              <a:buFont typeface="Arial" panose="020B0604020202020204" pitchFamily="34" charset="0"/>
              <a:buChar char="•"/>
            </a:pPr>
            <a:r>
              <a:rPr lang="ru-RU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Noto Sans Symbols"/>
              </a:rPr>
              <a:t>потеря реальных денег при покупках на поддельных торговых площадках или оплате услуг мошенников</a:t>
            </a:r>
          </a:p>
          <a:p>
            <a:pPr marL="285750" indent="-285750" algn="just">
              <a:lnSpc>
                <a:spcPct val="107000"/>
              </a:lnSpc>
              <a:buFont typeface="Arial" panose="020B0604020202020204" pitchFamily="34" charset="0"/>
              <a:buChar char="•"/>
            </a:pPr>
            <a:r>
              <a:rPr lang="ru-RU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заражение компьютера вредоносным ПО</a:t>
            </a:r>
            <a:endParaRPr lang="ru-RU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</a:pPr>
            <a:r>
              <a:rPr lang="ru-RU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ptos" panose="020B0004020202020204" pitchFamily="34" charset="0"/>
              </a:rPr>
              <a:t>В онлайн-играх (особенно на вторичных рынках) нет правовой защиты</a:t>
            </a:r>
          </a:p>
        </p:txBody>
      </p:sp>
    </p:spTree>
    <p:extLst>
      <p:ext uri="{BB962C8B-B14F-4D97-AF65-F5344CB8AC3E}">
        <p14:creationId xmlns:p14="http://schemas.microsoft.com/office/powerpoint/2010/main" val="80906897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114;p46">
            <a:extLst>
              <a:ext uri="{FF2B5EF4-FFF2-40B4-BE49-F238E27FC236}">
                <a16:creationId xmlns:a16="http://schemas.microsoft.com/office/drawing/2014/main" id="{345FFCCF-ABF3-0F8C-A842-1A9EBB4B2165}"/>
              </a:ext>
            </a:extLst>
          </p:cNvPr>
          <p:cNvSpPr txBox="1"/>
          <p:nvPr/>
        </p:nvSpPr>
        <p:spPr>
          <a:xfrm>
            <a:off x="291705" y="866051"/>
            <a:ext cx="7231839" cy="3756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3600"/>
              <a:buFont typeface="Arial"/>
              <a:buNone/>
            </a:pPr>
            <a:r>
              <a:rPr lang="ru-RU" sz="2800" i="0" u="none" strike="noStrike" cap="none" dirty="0">
                <a:solidFill>
                  <a:schemeClr val="tx1">
                    <a:lumMod val="85000"/>
                    <a:lumOff val="15000"/>
                  </a:schemeClr>
                </a:solidFill>
                <a:latin typeface="Arial Black"/>
                <a:ea typeface="Arial Black"/>
                <a:cs typeface="Arial Black"/>
                <a:sym typeface="Arial Black"/>
              </a:rPr>
              <a:t>Пароли и доступы</a:t>
            </a:r>
          </a:p>
        </p:txBody>
      </p:sp>
      <p:sp>
        <p:nvSpPr>
          <p:cNvPr id="44" name="Google Shape;21;p31">
            <a:extLst>
              <a:ext uri="{FF2B5EF4-FFF2-40B4-BE49-F238E27FC236}">
                <a16:creationId xmlns:a16="http://schemas.microsoft.com/office/drawing/2014/main" id="{8777B2F7-5E37-413C-C724-E923F50FF760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8551889" y="4842833"/>
            <a:ext cx="304774" cy="1308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50" b="1" i="0" u="none" strike="noStrike" cap="none">
                <a:solidFill>
                  <a:srgbClr val="000000"/>
                </a:solidFill>
                <a:latin typeface="Arial" panose="020B0604020202020204" pitchFamily="34" charset="0"/>
                <a:ea typeface="Helvetica Neue Light"/>
                <a:cs typeface="Arial" panose="020B0604020202020204" pitchFamily="34" charset="0"/>
                <a:sym typeface="Helvetica Neue Light"/>
              </a:defRPr>
            </a:lvl1pPr>
            <a:lvl2pPr marL="0" marR="0" lvl="1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marL="0" marR="0" lvl="2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marL="0" marR="0" lvl="3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marL="0" marR="0" lvl="4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marL="0" marR="0" lvl="5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marL="0" marR="0" lvl="6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marL="0" marR="0" lvl="7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marL="0" marR="0" lvl="8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fld id="{00000000-1234-1234-1234-123412341234}" type="slidenum">
              <a:rPr lang="ru-RU" smtClean="0"/>
              <a:pPr/>
              <a:t>12</a:t>
            </a:fld>
            <a:endParaRPr lang="ru-RU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32ABA86-9BAA-7DEB-4057-B7FCE5AC536E}"/>
              </a:ext>
            </a:extLst>
          </p:cNvPr>
          <p:cNvSpPr txBox="1"/>
          <p:nvPr/>
        </p:nvSpPr>
        <p:spPr>
          <a:xfrm>
            <a:off x="269231" y="1479712"/>
            <a:ext cx="8435045" cy="354706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</a:pPr>
            <a:r>
              <a:rPr lang="ru-RU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ptos" panose="020B0004020202020204" pitchFamily="34" charset="0"/>
              </a:rPr>
              <a:t>Пароли – это первичный и наиболее распространенный инструмент аутентификации</a:t>
            </a:r>
            <a:endParaRPr lang="ru-RU" dirty="0">
              <a:effectLst/>
              <a:latin typeface="Aptos" panose="020B0004020202020204" pitchFamily="34" charset="0"/>
              <a:ea typeface="Aptos" panose="020B0004020202020204" pitchFamily="34" charset="0"/>
              <a:cs typeface="Aptos" panose="020B0004020202020204" pitchFamily="34" charset="0"/>
            </a:endParaRPr>
          </a:p>
          <a:p>
            <a:pPr algn="just">
              <a:lnSpc>
                <a:spcPct val="115000"/>
              </a:lnSpc>
            </a:pPr>
            <a:r>
              <a:rPr lang="ru-RU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ptos" panose="020B0004020202020204" pitchFamily="34" charset="0"/>
              </a:rPr>
              <a:t>Человеческий фактор: </a:t>
            </a:r>
          </a:p>
          <a:p>
            <a:pPr marL="285750" indent="-285750" algn="just">
              <a:lnSpc>
                <a:spcPct val="115000"/>
              </a:lnSpc>
              <a:buFont typeface="Arial" panose="020B0604020202020204" pitchFamily="34" charset="0"/>
              <a:buChar char="•"/>
            </a:pPr>
            <a:r>
              <a:rPr lang="ru-RU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ptos" panose="020B0004020202020204" pitchFamily="34" charset="0"/>
              </a:rPr>
              <a:t>простые и легко запоминающиеся комбинации </a:t>
            </a:r>
          </a:p>
          <a:p>
            <a:pPr marL="285750" indent="-285750" algn="just">
              <a:lnSpc>
                <a:spcPct val="115000"/>
              </a:lnSpc>
              <a:buFont typeface="Arial" panose="020B0604020202020204" pitchFamily="34" charset="0"/>
              <a:buChar char="•"/>
            </a:pPr>
            <a:r>
              <a:rPr lang="ru-RU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ptos" panose="020B0004020202020204" pitchFamily="34" charset="0"/>
              </a:rPr>
              <a:t>один пароль на все ресурсы</a:t>
            </a:r>
          </a:p>
          <a:p>
            <a:pPr marL="285750" indent="-285750" algn="just">
              <a:lnSpc>
                <a:spcPct val="115000"/>
              </a:lnSpc>
              <a:buFont typeface="Arial" panose="020B0604020202020204" pitchFamily="34" charset="0"/>
              <a:buChar char="•"/>
            </a:pPr>
            <a:r>
              <a:rPr lang="ru-RU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ptos" panose="020B0004020202020204" pitchFamily="34" charset="0"/>
              </a:rPr>
              <a:t>хранение «шпаргалок» с паролями в небезопасных местах</a:t>
            </a:r>
          </a:p>
          <a:p>
            <a:pPr algn="just">
              <a:lnSpc>
                <a:spcPct val="115000"/>
              </a:lnSpc>
            </a:pPr>
            <a:r>
              <a:rPr lang="ru-RU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Помогает: </a:t>
            </a:r>
          </a:p>
          <a:p>
            <a:pPr marL="285750" indent="-285750" algn="just">
              <a:lnSpc>
                <a:spcPct val="115000"/>
              </a:lnSpc>
              <a:buFont typeface="Arial" panose="020B0604020202020204" pitchFamily="34" charset="0"/>
              <a:buChar char="•"/>
            </a:pPr>
            <a:r>
              <a:rPr lang="ru-RU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Двухфакторная аутентификация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 (получаем код для подтверждения операции) </a:t>
            </a:r>
            <a:endParaRPr lang="ru-RU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</a:pPr>
            <a:r>
              <a:rPr lang="ru-RU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ptos" panose="020B0004020202020204" pitchFamily="34" charset="0"/>
              </a:rPr>
              <a:t>Передача кода третьим лицам = добровольное разрешение на проведение операции</a:t>
            </a:r>
            <a:endParaRPr lang="ru-RU" dirty="0">
              <a:latin typeface="Times New Roman" panose="02020603050405020304" pitchFamily="18" charset="0"/>
              <a:ea typeface="Times New Roman" panose="02020603050405020304" pitchFamily="18" charset="0"/>
              <a:cs typeface="Aptos" panose="020B0004020202020204" pitchFamily="34" charset="0"/>
            </a:endParaRPr>
          </a:p>
          <a:p>
            <a:pPr marL="285750" indent="-285750" algn="just">
              <a:lnSpc>
                <a:spcPct val="115000"/>
              </a:lnSpc>
              <a:buFont typeface="Arial" panose="020B0604020202020204" pitchFamily="34" charset="0"/>
              <a:buChar char="•"/>
            </a:pPr>
            <a:r>
              <a:rPr lang="ru-RU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ptos" panose="020B0004020202020204" pitchFamily="34" charset="0"/>
              </a:rPr>
              <a:t>биометрические методы аутентификации. 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  <a:cs typeface="Aptos" panose="020B0004020202020204" pitchFamily="34" charset="0"/>
              </a:rPr>
              <a:t>Проблема – дипфейки</a:t>
            </a:r>
          </a:p>
          <a:p>
            <a:pPr algn="just">
              <a:lnSpc>
                <a:spcPct val="115000"/>
              </a:lnSpc>
            </a:pPr>
            <a:r>
              <a:rPr lang="ru-RU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ptos" panose="020B0004020202020204" pitchFamily="34" charset="0"/>
              </a:rPr>
              <a:t>Рекомендуется: </a:t>
            </a:r>
          </a:p>
          <a:p>
            <a:pPr marL="285750" indent="-285750" algn="just">
              <a:lnSpc>
                <a:spcPct val="115000"/>
              </a:lnSpc>
              <a:buFont typeface="Arial" panose="020B0604020202020204" pitchFamily="34" charset="0"/>
              <a:buChar char="•"/>
            </a:pPr>
            <a:r>
              <a:rPr lang="ru-RU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ptos" panose="020B0004020202020204" pitchFamily="34" charset="0"/>
              </a:rPr>
              <a:t>использовать уникальные пароли для каждого сервиса</a:t>
            </a:r>
          </a:p>
          <a:p>
            <a:pPr marL="285750" indent="-285750" algn="just">
              <a:lnSpc>
                <a:spcPct val="115000"/>
              </a:lnSpc>
              <a:buFont typeface="Arial" panose="020B0604020202020204" pitchFamily="34" charset="0"/>
              <a:buChar char="•"/>
            </a:pPr>
            <a:r>
              <a:rPr lang="ru-RU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ptos" panose="020B0004020202020204" pitchFamily="34" charset="0"/>
              </a:rPr>
              <a:t>создавать  сложные комбинации (длина не менее 12 символов)</a:t>
            </a:r>
          </a:p>
          <a:p>
            <a:pPr marL="285750" indent="-285750" algn="just">
              <a:lnSpc>
                <a:spcPct val="115000"/>
              </a:lnSpc>
              <a:buFont typeface="Arial" panose="020B0604020202020204" pitchFamily="34" charset="0"/>
              <a:buChar char="•"/>
            </a:pPr>
            <a:r>
              <a:rPr lang="ru-RU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ptos" panose="020B0004020202020204" pitchFamily="34" charset="0"/>
              </a:rPr>
              <a:t>применять менеджеры паролей</a:t>
            </a:r>
          </a:p>
          <a:p>
            <a:pPr marL="285750" indent="-285750" algn="just">
              <a:lnSpc>
                <a:spcPct val="115000"/>
              </a:lnSpc>
              <a:buFont typeface="Arial" panose="020B0604020202020204" pitchFamily="34" charset="0"/>
              <a:buChar char="•"/>
            </a:pPr>
            <a:r>
              <a:rPr lang="ru-RU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ptos" panose="020B0004020202020204" pitchFamily="34" charset="0"/>
              </a:rPr>
              <a:t>включать двухфакторную аутентификацию</a:t>
            </a:r>
            <a:endParaRPr lang="ru-RU" dirty="0">
              <a:effectLst/>
              <a:latin typeface="Aptos" panose="020B0004020202020204" pitchFamily="34" charset="0"/>
              <a:ea typeface="Aptos" panose="020B0004020202020204" pitchFamily="34" charset="0"/>
              <a:cs typeface="Aptos" panose="020B00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732673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114;p46">
            <a:extLst>
              <a:ext uri="{FF2B5EF4-FFF2-40B4-BE49-F238E27FC236}">
                <a16:creationId xmlns:a16="http://schemas.microsoft.com/office/drawing/2014/main" id="{345FFCCF-ABF3-0F8C-A842-1A9EBB4B2165}"/>
              </a:ext>
            </a:extLst>
          </p:cNvPr>
          <p:cNvSpPr txBox="1"/>
          <p:nvPr/>
        </p:nvSpPr>
        <p:spPr>
          <a:xfrm>
            <a:off x="291705" y="866051"/>
            <a:ext cx="7231839" cy="3756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3600"/>
              <a:buFont typeface="Arial"/>
              <a:buNone/>
            </a:pPr>
            <a:r>
              <a:rPr lang="ru-RU" sz="2800" i="0" u="none" strike="noStrike" cap="none" dirty="0">
                <a:solidFill>
                  <a:schemeClr val="tx1">
                    <a:lumMod val="85000"/>
                    <a:lumOff val="15000"/>
                  </a:schemeClr>
                </a:solidFill>
                <a:latin typeface="Arial Black"/>
                <a:ea typeface="Arial Black"/>
                <a:cs typeface="Arial Black"/>
                <a:sym typeface="Arial Black"/>
              </a:rPr>
              <a:t>Безопасность устройств</a:t>
            </a:r>
          </a:p>
        </p:txBody>
      </p:sp>
      <p:sp>
        <p:nvSpPr>
          <p:cNvPr id="44" name="Google Shape;21;p31">
            <a:extLst>
              <a:ext uri="{FF2B5EF4-FFF2-40B4-BE49-F238E27FC236}">
                <a16:creationId xmlns:a16="http://schemas.microsoft.com/office/drawing/2014/main" id="{8777B2F7-5E37-413C-C724-E923F50FF760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8551889" y="4842833"/>
            <a:ext cx="304774" cy="1308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50" b="1" i="0" u="none" strike="noStrike" cap="none">
                <a:solidFill>
                  <a:srgbClr val="000000"/>
                </a:solidFill>
                <a:latin typeface="Arial" panose="020B0604020202020204" pitchFamily="34" charset="0"/>
                <a:ea typeface="Helvetica Neue Light"/>
                <a:cs typeface="Arial" panose="020B0604020202020204" pitchFamily="34" charset="0"/>
                <a:sym typeface="Helvetica Neue Light"/>
              </a:defRPr>
            </a:lvl1pPr>
            <a:lvl2pPr marL="0" marR="0" lvl="1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marL="0" marR="0" lvl="2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marL="0" marR="0" lvl="3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marL="0" marR="0" lvl="4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marL="0" marR="0" lvl="5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marL="0" marR="0" lvl="6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marL="0" marR="0" lvl="7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marL="0" marR="0" lvl="8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fld id="{00000000-1234-1234-1234-123412341234}" type="slidenum">
              <a:rPr lang="ru-RU" smtClean="0"/>
              <a:pPr/>
              <a:t>13</a:t>
            </a:fld>
            <a:endParaRPr lang="ru-RU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32ABA86-9BAA-7DEB-4057-B7FCE5AC536E}"/>
              </a:ext>
            </a:extLst>
          </p:cNvPr>
          <p:cNvSpPr txBox="1"/>
          <p:nvPr/>
        </p:nvSpPr>
        <p:spPr>
          <a:xfrm>
            <a:off x="269231" y="1479712"/>
            <a:ext cx="8435045" cy="36044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800"/>
              </a:spcAft>
            </a:pP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ptos" panose="020B0004020202020204" pitchFamily="34" charset="0"/>
              </a:rPr>
              <a:t>Угроза:</a:t>
            </a:r>
            <a:endParaRPr lang="ru-RU" sz="1800" dirty="0">
              <a:effectLst/>
              <a:latin typeface="Aptos" panose="020B0004020202020204" pitchFamily="34" charset="0"/>
              <a:ea typeface="Aptos" panose="020B0004020202020204" pitchFamily="34" charset="0"/>
              <a:cs typeface="Aptos" panose="020B0004020202020204" pitchFamily="34" charset="0"/>
            </a:endParaRPr>
          </a:p>
          <a:p>
            <a:pPr marL="342900" lvl="0" indent="-342900" algn="just">
              <a:lnSpc>
                <a:spcPct val="107000"/>
              </a:lnSpc>
              <a:spcAft>
                <a:spcPts val="800"/>
              </a:spcAft>
              <a:buSzPts val="1000"/>
              <a:buFont typeface="Arial" panose="020B0604020202020204" pitchFamily="34" charset="0"/>
              <a:buChar char="●"/>
            </a:pP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Noto Sans Symbols"/>
              </a:rPr>
              <a:t>вредоносные приложения </a:t>
            </a:r>
            <a:endParaRPr lang="ru-RU" sz="1800" dirty="0">
              <a:effectLst/>
              <a:latin typeface="Noto Sans Symbols"/>
              <a:ea typeface="Noto Sans Symbols"/>
              <a:cs typeface="Noto Sans Symbols"/>
            </a:endParaRPr>
          </a:p>
          <a:p>
            <a:pPr marL="342900" lvl="0" indent="-342900" algn="just">
              <a:lnSpc>
                <a:spcPct val="107000"/>
              </a:lnSpc>
              <a:spcAft>
                <a:spcPts val="800"/>
              </a:spcAft>
              <a:buSzPts val="1000"/>
              <a:buFont typeface="Arial" panose="020B0604020202020204" pitchFamily="34" charset="0"/>
              <a:buChar char="●"/>
            </a:pP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Noto Sans Symbols"/>
              </a:rPr>
              <a:t>поддельные версии банковских программ </a:t>
            </a:r>
            <a:endParaRPr lang="ru-RU" sz="1800" dirty="0">
              <a:effectLst/>
              <a:latin typeface="Noto Sans Symbols"/>
              <a:ea typeface="Noto Sans Symbols"/>
              <a:cs typeface="Noto Sans Symbols"/>
            </a:endParaRPr>
          </a:p>
          <a:p>
            <a:pPr marL="342900" lvl="0" indent="-342900" algn="just">
              <a:lnSpc>
                <a:spcPct val="107000"/>
              </a:lnSpc>
              <a:spcAft>
                <a:spcPts val="800"/>
              </a:spcAft>
              <a:buSzPts val="1000"/>
              <a:buFont typeface="Arial" panose="020B0604020202020204" pitchFamily="34" charset="0"/>
              <a:buChar char="●"/>
            </a:pP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Noto Sans Symbols"/>
              </a:rPr>
              <a:t>трояны, перехватывающие СМС </a:t>
            </a:r>
            <a:endParaRPr lang="ru-RU" sz="1800" dirty="0">
              <a:effectLst/>
              <a:latin typeface="Noto Sans Symbols"/>
              <a:ea typeface="Noto Sans Symbols"/>
              <a:cs typeface="Noto Sans Symbols"/>
            </a:endParaRPr>
          </a:p>
          <a:p>
            <a:pPr algn="just">
              <a:lnSpc>
                <a:spcPct val="115000"/>
              </a:lnSpc>
              <a:spcAft>
                <a:spcPts val="800"/>
              </a:spcAft>
            </a:pP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ptos" panose="020B0004020202020204" pitchFamily="34" charset="0"/>
              </a:rPr>
              <a:t>Необходимо:</a:t>
            </a:r>
            <a:endParaRPr lang="ru-RU" sz="1800" dirty="0">
              <a:effectLst/>
              <a:latin typeface="Aptos" panose="020B0004020202020204" pitchFamily="34" charset="0"/>
              <a:ea typeface="Aptos" panose="020B0004020202020204" pitchFamily="34" charset="0"/>
              <a:cs typeface="Aptos" panose="020B0004020202020204" pitchFamily="34" charset="0"/>
            </a:endParaRPr>
          </a:p>
          <a:p>
            <a:pPr marL="342900" lvl="0" indent="-342900" algn="just">
              <a:lnSpc>
                <a:spcPct val="107000"/>
              </a:lnSpc>
              <a:spcAft>
                <a:spcPts val="800"/>
              </a:spcAft>
              <a:buSzPts val="1000"/>
              <a:buFont typeface="Arial" panose="020B0604020202020204" pitchFamily="34" charset="0"/>
              <a:buChar char="●"/>
            </a:pP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Noto Sans Symbols"/>
              </a:rPr>
              <a:t>регулярно обновлять ОС </a:t>
            </a:r>
            <a:endParaRPr lang="ru-RU" sz="1800" dirty="0">
              <a:effectLst/>
              <a:latin typeface="Noto Sans Symbols"/>
              <a:ea typeface="Noto Sans Symbols"/>
              <a:cs typeface="Noto Sans Symbols"/>
            </a:endParaRPr>
          </a:p>
          <a:p>
            <a:pPr marL="342900" lvl="0" indent="-342900" algn="just">
              <a:lnSpc>
                <a:spcPct val="107000"/>
              </a:lnSpc>
              <a:spcAft>
                <a:spcPts val="800"/>
              </a:spcAft>
              <a:buSzPts val="1000"/>
              <a:buFont typeface="Arial" panose="020B0604020202020204" pitchFamily="34" charset="0"/>
              <a:buChar char="●"/>
            </a:pP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Noto Sans Symbols"/>
              </a:rPr>
              <a:t>устанавливать приложения из официальных источников </a:t>
            </a:r>
            <a:endParaRPr lang="ru-RU" sz="1800" dirty="0">
              <a:effectLst/>
              <a:latin typeface="Noto Sans Symbols"/>
              <a:ea typeface="Noto Sans Symbols"/>
              <a:cs typeface="Noto Sans Symbols"/>
            </a:endParaRPr>
          </a:p>
          <a:p>
            <a:pPr marL="342900" lvl="0" indent="-342900" algn="just">
              <a:lnSpc>
                <a:spcPct val="107000"/>
              </a:lnSpc>
              <a:spcAft>
                <a:spcPts val="800"/>
              </a:spcAft>
              <a:buSzPts val="1000"/>
              <a:buFont typeface="Arial" panose="020B0604020202020204" pitchFamily="34" charset="0"/>
              <a:buChar char="●"/>
            </a:pP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Noto Sans Symbols"/>
              </a:rPr>
              <a:t>использовать антивирусное ПО </a:t>
            </a:r>
            <a:endParaRPr lang="ru-RU" sz="1800" dirty="0">
              <a:latin typeface="Noto Sans Symbols"/>
              <a:ea typeface="Times New Roman" panose="02020603050405020304" pitchFamily="18" charset="0"/>
              <a:cs typeface="Noto Sans Symbols"/>
            </a:endParaRPr>
          </a:p>
          <a:p>
            <a:pPr marL="342900" lvl="0" indent="-342900" algn="just">
              <a:lnSpc>
                <a:spcPct val="107000"/>
              </a:lnSpc>
              <a:spcAft>
                <a:spcPts val="800"/>
              </a:spcAft>
              <a:buSzPts val="1000"/>
              <a:buFont typeface="Arial" panose="020B0604020202020204" pitchFamily="34" charset="0"/>
              <a:buChar char="●"/>
            </a:pP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избегать подключения к открытым </a:t>
            </a:r>
            <a:r>
              <a:rPr lang="ru-RU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Wi</a:t>
            </a: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-Fi-сетям </a:t>
            </a:r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181423166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114;p46">
            <a:extLst>
              <a:ext uri="{FF2B5EF4-FFF2-40B4-BE49-F238E27FC236}">
                <a16:creationId xmlns:a16="http://schemas.microsoft.com/office/drawing/2014/main" id="{345FFCCF-ABF3-0F8C-A842-1A9EBB4B2165}"/>
              </a:ext>
            </a:extLst>
          </p:cNvPr>
          <p:cNvSpPr txBox="1"/>
          <p:nvPr/>
        </p:nvSpPr>
        <p:spPr>
          <a:xfrm>
            <a:off x="291705" y="866051"/>
            <a:ext cx="7231839" cy="3756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3600"/>
              <a:buFont typeface="Arial"/>
              <a:buNone/>
            </a:pPr>
            <a:r>
              <a:rPr lang="ru-RU" sz="2800" i="0" u="none" strike="noStrike" cap="none" dirty="0">
                <a:solidFill>
                  <a:schemeClr val="tx1">
                    <a:lumMod val="85000"/>
                    <a:lumOff val="15000"/>
                  </a:schemeClr>
                </a:solidFill>
                <a:latin typeface="Arial Black"/>
                <a:ea typeface="Arial Black"/>
                <a:cs typeface="Arial Black"/>
                <a:sym typeface="Arial Black"/>
              </a:rPr>
              <a:t>Поведение в интернете</a:t>
            </a:r>
          </a:p>
        </p:txBody>
      </p:sp>
      <p:sp>
        <p:nvSpPr>
          <p:cNvPr id="44" name="Google Shape;21;p31">
            <a:extLst>
              <a:ext uri="{FF2B5EF4-FFF2-40B4-BE49-F238E27FC236}">
                <a16:creationId xmlns:a16="http://schemas.microsoft.com/office/drawing/2014/main" id="{8777B2F7-5E37-413C-C724-E923F50FF760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8551889" y="4842833"/>
            <a:ext cx="304774" cy="1308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50" b="1" i="0" u="none" strike="noStrike" cap="none">
                <a:solidFill>
                  <a:srgbClr val="000000"/>
                </a:solidFill>
                <a:latin typeface="Arial" panose="020B0604020202020204" pitchFamily="34" charset="0"/>
                <a:ea typeface="Helvetica Neue Light"/>
                <a:cs typeface="Arial" panose="020B0604020202020204" pitchFamily="34" charset="0"/>
                <a:sym typeface="Helvetica Neue Light"/>
              </a:defRPr>
            </a:lvl1pPr>
            <a:lvl2pPr marL="0" marR="0" lvl="1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marL="0" marR="0" lvl="2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marL="0" marR="0" lvl="3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marL="0" marR="0" lvl="4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marL="0" marR="0" lvl="5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marL="0" marR="0" lvl="6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marL="0" marR="0" lvl="7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marL="0" marR="0" lvl="8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fld id="{00000000-1234-1234-1234-123412341234}" type="slidenum">
              <a:rPr lang="ru-RU" smtClean="0"/>
              <a:pPr/>
              <a:t>14</a:t>
            </a:fld>
            <a:endParaRPr lang="ru-RU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32ABA86-9BAA-7DEB-4057-B7FCE5AC536E}"/>
              </a:ext>
            </a:extLst>
          </p:cNvPr>
          <p:cNvSpPr txBox="1"/>
          <p:nvPr/>
        </p:nvSpPr>
        <p:spPr>
          <a:xfrm>
            <a:off x="269231" y="1479712"/>
            <a:ext cx="8435045" cy="3692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800"/>
              </a:spcAft>
            </a:pPr>
            <a:r>
              <a:rPr lang="ru-RU" sz="1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ptos" panose="020B0004020202020204" pitchFamily="34" charset="0"/>
              </a:rPr>
              <a:t>Если возникает давление или срочность – это почти всегда признак мошенничества</a:t>
            </a:r>
            <a:endParaRPr lang="ru-RU" sz="1600" dirty="0">
              <a:effectLst/>
              <a:latin typeface="Aptos" panose="020B0004020202020204" pitchFamily="34" charset="0"/>
              <a:ea typeface="Aptos" panose="020B0004020202020204" pitchFamily="34" charset="0"/>
              <a:cs typeface="Aptos" panose="020B0004020202020204" pitchFamily="34" charset="0"/>
            </a:endParaRPr>
          </a:p>
          <a:p>
            <a:pPr algn="just">
              <a:lnSpc>
                <a:spcPct val="115000"/>
              </a:lnSpc>
              <a:spcAft>
                <a:spcPts val="800"/>
              </a:spcAft>
            </a:pPr>
            <a:r>
              <a:rPr lang="ru-RU" sz="1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ptos" panose="020B0004020202020204" pitchFamily="34" charset="0"/>
              </a:rPr>
              <a:t>Вопросы себе:</a:t>
            </a:r>
            <a:endParaRPr lang="ru-RU" sz="1600" dirty="0">
              <a:effectLst/>
              <a:latin typeface="Aptos" panose="020B0004020202020204" pitchFamily="34" charset="0"/>
              <a:ea typeface="Aptos" panose="020B0004020202020204" pitchFamily="34" charset="0"/>
              <a:cs typeface="Aptos" panose="020B0004020202020204" pitchFamily="34" charset="0"/>
            </a:endParaRPr>
          </a:p>
          <a:p>
            <a:pPr marL="342900" lvl="0" indent="-342900" algn="just">
              <a:lnSpc>
                <a:spcPct val="107000"/>
              </a:lnSpc>
              <a:spcAft>
                <a:spcPts val="800"/>
              </a:spcAft>
              <a:buSzPts val="1000"/>
              <a:buFont typeface="Arial" panose="020B0604020202020204" pitchFamily="34" charset="0"/>
              <a:buChar char="●"/>
            </a:pPr>
            <a:r>
              <a:rPr lang="ru-RU" sz="1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Noto Sans Symbols"/>
              </a:rPr>
              <a:t>Кто со мной связывается? </a:t>
            </a:r>
            <a:endParaRPr lang="ru-RU" sz="1600" dirty="0">
              <a:effectLst/>
              <a:latin typeface="Noto Sans Symbols"/>
              <a:ea typeface="Noto Sans Symbols"/>
              <a:cs typeface="Noto Sans Symbols"/>
            </a:endParaRPr>
          </a:p>
          <a:p>
            <a:pPr marL="342900" lvl="0" indent="-342900" algn="just">
              <a:lnSpc>
                <a:spcPct val="107000"/>
              </a:lnSpc>
              <a:spcAft>
                <a:spcPts val="800"/>
              </a:spcAft>
              <a:buSzPts val="1000"/>
              <a:buFont typeface="Arial" panose="020B0604020202020204" pitchFamily="34" charset="0"/>
              <a:buChar char="●"/>
            </a:pPr>
            <a:r>
              <a:rPr lang="ru-RU" sz="1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Noto Sans Symbols"/>
              </a:rPr>
              <a:t>Почему от меня требуют срочного действия? </a:t>
            </a:r>
            <a:endParaRPr lang="ru-RU" sz="1600" dirty="0">
              <a:effectLst/>
              <a:latin typeface="Noto Sans Symbols"/>
              <a:ea typeface="Noto Sans Symbols"/>
              <a:cs typeface="Noto Sans Symbols"/>
            </a:endParaRPr>
          </a:p>
          <a:p>
            <a:pPr marL="342900" lvl="0" indent="-342900" algn="just">
              <a:lnSpc>
                <a:spcPct val="107000"/>
              </a:lnSpc>
              <a:spcAft>
                <a:spcPts val="800"/>
              </a:spcAft>
              <a:buSzPts val="1000"/>
              <a:buFont typeface="Arial" panose="020B0604020202020204" pitchFamily="34" charset="0"/>
              <a:buChar char="●"/>
            </a:pPr>
            <a:r>
              <a:rPr lang="ru-RU" sz="1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Noto Sans Symbols"/>
              </a:rPr>
              <a:t>Можно ли проверить информацию через другой канал? </a:t>
            </a:r>
            <a:endParaRPr lang="ru-RU" sz="1600" dirty="0">
              <a:effectLst/>
              <a:latin typeface="Noto Sans Symbols"/>
              <a:ea typeface="Noto Sans Symbols"/>
              <a:cs typeface="Noto Sans Symbols"/>
            </a:endParaRPr>
          </a:p>
          <a:p>
            <a:pPr algn="just">
              <a:lnSpc>
                <a:spcPct val="115000"/>
              </a:lnSpc>
              <a:spcAft>
                <a:spcPts val="800"/>
              </a:spcAft>
            </a:pPr>
            <a:r>
              <a:rPr lang="ru-RU" sz="1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ptos" panose="020B0004020202020204" pitchFamily="34" charset="0"/>
              </a:rPr>
              <a:t>Ключевые правила:</a:t>
            </a:r>
            <a:endParaRPr lang="ru-RU" sz="1600" dirty="0">
              <a:effectLst/>
              <a:latin typeface="Aptos" panose="020B0004020202020204" pitchFamily="34" charset="0"/>
              <a:ea typeface="Aptos" panose="020B0004020202020204" pitchFamily="34" charset="0"/>
              <a:cs typeface="Aptos" panose="020B0004020202020204" pitchFamily="34" charset="0"/>
            </a:endParaRPr>
          </a:p>
          <a:p>
            <a:pPr marL="342900" lvl="0" indent="-342900" algn="just">
              <a:lnSpc>
                <a:spcPct val="107000"/>
              </a:lnSpc>
              <a:spcAft>
                <a:spcPts val="800"/>
              </a:spcAft>
              <a:buSzPts val="1000"/>
              <a:buFont typeface="Arial" panose="020B0604020202020204" pitchFamily="34" charset="0"/>
              <a:buChar char="●"/>
            </a:pPr>
            <a:r>
              <a:rPr lang="ru-RU" sz="1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Noto Sans Symbols"/>
              </a:rPr>
              <a:t>не переходить по подозрительным ссылкам </a:t>
            </a:r>
            <a:endParaRPr lang="ru-RU" sz="1600" dirty="0">
              <a:effectLst/>
              <a:latin typeface="Noto Sans Symbols"/>
              <a:ea typeface="Noto Sans Symbols"/>
              <a:cs typeface="Noto Sans Symbols"/>
            </a:endParaRPr>
          </a:p>
          <a:p>
            <a:pPr marL="342900" lvl="0" indent="-342900" algn="just">
              <a:lnSpc>
                <a:spcPct val="107000"/>
              </a:lnSpc>
              <a:spcAft>
                <a:spcPts val="800"/>
              </a:spcAft>
              <a:buSzPts val="1000"/>
              <a:buFont typeface="Arial" panose="020B0604020202020204" pitchFamily="34" charset="0"/>
              <a:buChar char="●"/>
            </a:pPr>
            <a:r>
              <a:rPr lang="ru-RU" sz="1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Noto Sans Symbols"/>
              </a:rPr>
              <a:t>внимательно проверять адрес сайта </a:t>
            </a:r>
            <a:endParaRPr lang="ru-RU" sz="1600" dirty="0">
              <a:effectLst/>
              <a:latin typeface="Noto Sans Symbols"/>
              <a:ea typeface="Noto Sans Symbols"/>
              <a:cs typeface="Noto Sans Symbols"/>
            </a:endParaRPr>
          </a:p>
          <a:p>
            <a:pPr marL="342900" lvl="0" indent="-342900" algn="just">
              <a:lnSpc>
                <a:spcPct val="107000"/>
              </a:lnSpc>
              <a:spcAft>
                <a:spcPts val="800"/>
              </a:spcAft>
              <a:buSzPts val="1000"/>
              <a:buFont typeface="Arial" panose="020B0604020202020204" pitchFamily="34" charset="0"/>
              <a:buChar char="●"/>
            </a:pPr>
            <a:r>
              <a:rPr lang="ru-RU" sz="1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Noto Sans Symbols"/>
              </a:rPr>
              <a:t>не сообщать коды из СМС и </a:t>
            </a:r>
            <a:r>
              <a:rPr lang="ru-RU" sz="16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Noto Sans Symbols"/>
              </a:rPr>
              <a:t>пуш</a:t>
            </a:r>
            <a:r>
              <a:rPr lang="ru-RU" sz="1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Noto Sans Symbols"/>
              </a:rPr>
              <a:t>-уведомлений </a:t>
            </a:r>
            <a:endParaRPr lang="ru-RU" sz="1600" dirty="0">
              <a:latin typeface="Noto Sans Symbols"/>
              <a:ea typeface="Times New Roman" panose="02020603050405020304" pitchFamily="18" charset="0"/>
              <a:cs typeface="Noto Sans Symbols"/>
            </a:endParaRPr>
          </a:p>
          <a:p>
            <a:pPr marL="342900" lvl="0" indent="-342900" algn="just">
              <a:lnSpc>
                <a:spcPct val="107000"/>
              </a:lnSpc>
              <a:spcAft>
                <a:spcPts val="800"/>
              </a:spcAft>
              <a:buSzPts val="1000"/>
              <a:buFont typeface="Arial" panose="020B0604020202020204" pitchFamily="34" charset="0"/>
              <a:buChar char="●"/>
            </a:pPr>
            <a:r>
              <a:rPr lang="ru-RU" sz="1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не доверять сообщениям, вызывающим панику или срочность </a:t>
            </a:r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138073245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114;p46">
            <a:extLst>
              <a:ext uri="{FF2B5EF4-FFF2-40B4-BE49-F238E27FC236}">
                <a16:creationId xmlns:a16="http://schemas.microsoft.com/office/drawing/2014/main" id="{345FFCCF-ABF3-0F8C-A842-1A9EBB4B2165}"/>
              </a:ext>
            </a:extLst>
          </p:cNvPr>
          <p:cNvSpPr txBox="1"/>
          <p:nvPr/>
        </p:nvSpPr>
        <p:spPr>
          <a:xfrm>
            <a:off x="291705" y="866051"/>
            <a:ext cx="7231839" cy="3756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3600"/>
              <a:buFont typeface="Arial"/>
              <a:buNone/>
            </a:pPr>
            <a:r>
              <a:rPr lang="ru-RU" sz="2800" i="0" u="none" strike="noStrike" cap="none" dirty="0">
                <a:solidFill>
                  <a:schemeClr val="tx1">
                    <a:lumMod val="85000"/>
                    <a:lumOff val="15000"/>
                  </a:schemeClr>
                </a:solidFill>
                <a:latin typeface="Arial Black"/>
                <a:ea typeface="Arial Black"/>
                <a:cs typeface="Arial Black"/>
                <a:sym typeface="Arial Black"/>
              </a:rPr>
              <a:t>Работа с деньгами</a:t>
            </a:r>
          </a:p>
        </p:txBody>
      </p:sp>
      <p:sp>
        <p:nvSpPr>
          <p:cNvPr id="44" name="Google Shape;21;p31">
            <a:extLst>
              <a:ext uri="{FF2B5EF4-FFF2-40B4-BE49-F238E27FC236}">
                <a16:creationId xmlns:a16="http://schemas.microsoft.com/office/drawing/2014/main" id="{8777B2F7-5E37-413C-C724-E923F50FF760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8551889" y="4842833"/>
            <a:ext cx="304774" cy="1308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50" b="1" i="0" u="none" strike="noStrike" cap="none">
                <a:solidFill>
                  <a:srgbClr val="000000"/>
                </a:solidFill>
                <a:latin typeface="Arial" panose="020B0604020202020204" pitchFamily="34" charset="0"/>
                <a:ea typeface="Helvetica Neue Light"/>
                <a:cs typeface="Arial" panose="020B0604020202020204" pitchFamily="34" charset="0"/>
                <a:sym typeface="Helvetica Neue Light"/>
              </a:defRPr>
            </a:lvl1pPr>
            <a:lvl2pPr marL="0" marR="0" lvl="1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marL="0" marR="0" lvl="2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marL="0" marR="0" lvl="3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marL="0" marR="0" lvl="4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marL="0" marR="0" lvl="5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marL="0" marR="0" lvl="6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marL="0" marR="0" lvl="7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marL="0" marR="0" lvl="8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fld id="{00000000-1234-1234-1234-123412341234}" type="slidenum">
              <a:rPr lang="ru-RU" smtClean="0"/>
              <a:pPr/>
              <a:t>15</a:t>
            </a:fld>
            <a:endParaRPr lang="ru-RU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32ABA86-9BAA-7DEB-4057-B7FCE5AC536E}"/>
              </a:ext>
            </a:extLst>
          </p:cNvPr>
          <p:cNvSpPr txBox="1"/>
          <p:nvPr/>
        </p:nvSpPr>
        <p:spPr>
          <a:xfrm>
            <a:off x="269231" y="1479712"/>
            <a:ext cx="8435045" cy="230640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just">
              <a:lnSpc>
                <a:spcPct val="107000"/>
              </a:lnSpc>
              <a:spcAft>
                <a:spcPts val="800"/>
              </a:spcAft>
              <a:buSzPts val="1000"/>
            </a:pPr>
            <a:r>
              <a:rPr lang="ru-RU" sz="1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Noto Sans Symbols"/>
              </a:rPr>
              <a:t>Дополнительные меры безопасности:</a:t>
            </a:r>
          </a:p>
          <a:p>
            <a:pPr marL="285750" lvl="0" indent="-285750" algn="just">
              <a:lnSpc>
                <a:spcPct val="107000"/>
              </a:lnSpc>
              <a:spcAft>
                <a:spcPts val="800"/>
              </a:spcAft>
              <a:buSzPts val="1000"/>
              <a:buFont typeface="Arial" panose="020B0604020202020204" pitchFamily="34" charset="0"/>
              <a:buChar char="•"/>
            </a:pPr>
            <a:r>
              <a:rPr lang="ru-RU" sz="1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Noto Sans Symbols"/>
              </a:rPr>
              <a:t>установка лимитов на операции </a:t>
            </a:r>
            <a:endParaRPr lang="ru-RU" sz="1200" dirty="0">
              <a:latin typeface="Noto Sans Symbols"/>
              <a:ea typeface="Times New Roman" panose="02020603050405020304" pitchFamily="18" charset="0"/>
              <a:cs typeface="Noto Sans Symbols"/>
            </a:endParaRPr>
          </a:p>
          <a:p>
            <a:pPr marL="285750" lvl="0" indent="-285750" algn="just">
              <a:lnSpc>
                <a:spcPct val="107000"/>
              </a:lnSpc>
              <a:spcAft>
                <a:spcPts val="800"/>
              </a:spcAft>
              <a:buSzPts val="1000"/>
              <a:buFont typeface="Arial" panose="020B0604020202020204" pitchFamily="34" charset="0"/>
              <a:buChar char="•"/>
            </a:pPr>
            <a:r>
              <a:rPr lang="ru-RU" sz="1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Noto Sans Symbols"/>
              </a:rPr>
              <a:t>подключение уведомлений о транзакциях </a:t>
            </a:r>
            <a:endParaRPr lang="ru-RU" sz="1200" dirty="0">
              <a:latin typeface="Noto Sans Symbols"/>
              <a:ea typeface="Times New Roman" panose="02020603050405020304" pitchFamily="18" charset="0"/>
              <a:cs typeface="Noto Sans Symbols"/>
            </a:endParaRPr>
          </a:p>
          <a:p>
            <a:pPr marL="285750" lvl="0" indent="-285750" algn="just">
              <a:lnSpc>
                <a:spcPct val="107000"/>
              </a:lnSpc>
              <a:spcAft>
                <a:spcPts val="800"/>
              </a:spcAft>
              <a:buSzPts val="1000"/>
              <a:buFont typeface="Arial" panose="020B0604020202020204" pitchFamily="34" charset="0"/>
              <a:buChar char="•"/>
            </a:pPr>
            <a:r>
              <a:rPr lang="ru-RU" sz="1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Noto Sans Symbols"/>
              </a:rPr>
              <a:t>запрет на онлайн-кредиты без подтверждения </a:t>
            </a:r>
            <a:endParaRPr lang="ru-RU" sz="1200" dirty="0">
              <a:latin typeface="Noto Sans Symbols"/>
              <a:ea typeface="Times New Roman" panose="02020603050405020304" pitchFamily="18" charset="0"/>
              <a:cs typeface="Noto Sans Symbols"/>
            </a:endParaRPr>
          </a:p>
          <a:p>
            <a:pPr marL="285750" lvl="0" indent="-285750" algn="just">
              <a:lnSpc>
                <a:spcPct val="107000"/>
              </a:lnSpc>
              <a:spcAft>
                <a:spcPts val="800"/>
              </a:spcAft>
              <a:buSzPts val="1000"/>
              <a:buFont typeface="Arial" panose="020B0604020202020204" pitchFamily="34" charset="0"/>
              <a:buChar char="•"/>
            </a:pPr>
            <a:r>
              <a:rPr lang="ru-RU" sz="1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Noto Sans Symbols"/>
              </a:rPr>
              <a:t>использование отдельных карт для онлайн-покупок</a:t>
            </a:r>
            <a:endParaRPr lang="ru-RU" sz="1200" dirty="0">
              <a:latin typeface="Noto Sans Symbols"/>
              <a:ea typeface="Times New Roman" panose="02020603050405020304" pitchFamily="18" charset="0"/>
              <a:cs typeface="Noto Sans Symbols"/>
            </a:endParaRPr>
          </a:p>
          <a:p>
            <a:pPr marL="285750" lvl="0" indent="-285750" algn="just">
              <a:lnSpc>
                <a:spcPct val="107000"/>
              </a:lnSpc>
              <a:spcAft>
                <a:spcPts val="800"/>
              </a:spcAft>
              <a:buSzPts val="1000"/>
              <a:buFont typeface="Arial" panose="020B0604020202020204" pitchFamily="34" charset="0"/>
              <a:buChar char="•"/>
            </a:pPr>
            <a:r>
              <a:rPr lang="ru-RU" sz="1200" dirty="0">
                <a:effectLst/>
                <a:latin typeface="Noto Sans Symbols"/>
                <a:ea typeface="Times New Roman" panose="02020603050405020304" pitchFamily="18" charset="0"/>
                <a:cs typeface="Aptos" panose="020B0004020202020204" pitchFamily="34" charset="0"/>
              </a:rPr>
              <a:t>р</a:t>
            </a:r>
            <a:r>
              <a:rPr lang="ru-RU" sz="1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ptos" panose="020B0004020202020204" pitchFamily="34" charset="0"/>
              </a:rPr>
              <a:t>азделение финансовых потоков</a:t>
            </a:r>
            <a:endParaRPr lang="ru-RU" sz="1200" dirty="0">
              <a:effectLst/>
              <a:latin typeface="Aptos" panose="020B0004020202020204" pitchFamily="34" charset="0"/>
              <a:ea typeface="Aptos" panose="020B0004020202020204" pitchFamily="34" charset="0"/>
              <a:cs typeface="Aptos" panose="020B0004020202020204" pitchFamily="34" charset="0"/>
            </a:endParaRPr>
          </a:p>
          <a:p>
            <a:r>
              <a:rPr lang="ru-RU" sz="1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Тренируем критическое мышление, так как большую часть денег люди отдают мошенникам добровольно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0440167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68;p50">
            <a:extLst>
              <a:ext uri="{FF2B5EF4-FFF2-40B4-BE49-F238E27FC236}">
                <a16:creationId xmlns:a16="http://schemas.microsoft.com/office/drawing/2014/main" id="{ECA44918-86C4-07CF-914E-B2AA9260C926}"/>
              </a:ext>
            </a:extLst>
          </p:cNvPr>
          <p:cNvSpPr/>
          <p:nvPr/>
        </p:nvSpPr>
        <p:spPr>
          <a:xfrm>
            <a:off x="-1" y="668868"/>
            <a:ext cx="5537201" cy="4111476"/>
          </a:xfrm>
          <a:prstGeom prst="rect">
            <a:avLst/>
          </a:prstGeom>
          <a:solidFill>
            <a:srgbClr val="717DF4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" name="Google Shape;169;p50">
            <a:extLst>
              <a:ext uri="{FF2B5EF4-FFF2-40B4-BE49-F238E27FC236}">
                <a16:creationId xmlns:a16="http://schemas.microsoft.com/office/drawing/2014/main" id="{058D4DB1-1261-3428-D7E2-AD48132985FE}"/>
              </a:ext>
            </a:extLst>
          </p:cNvPr>
          <p:cNvSpPr txBox="1"/>
          <p:nvPr/>
        </p:nvSpPr>
        <p:spPr>
          <a:xfrm rot="547">
            <a:off x="399363" y="1577654"/>
            <a:ext cx="3905004" cy="22939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>
              <a:buClr>
                <a:srgbClr val="7359A2"/>
              </a:buClr>
              <a:buSzPts val="8533"/>
            </a:pPr>
            <a:r>
              <a:rPr lang="ru-RU" sz="2800" b="1" u="none" strike="noStrike" cap="none" dirty="0">
                <a:solidFill>
                  <a:schemeClr val="lt1"/>
                </a:solidFill>
                <a:latin typeface="Arial Black" panose="020B0604020202020204" pitchFamily="34" charset="0"/>
                <a:ea typeface="Ultra"/>
                <a:cs typeface="Arial Black" panose="020B0604020202020204" pitchFamily="34" charset="0"/>
                <a:sym typeface="Ultra"/>
              </a:rPr>
              <a:t>Мини-игра «Распознаешь мошенника?»</a:t>
            </a:r>
            <a:endParaRPr lang="ru-RU" sz="2800" b="1" dirty="0">
              <a:latin typeface="Arial Black" panose="020B0604020202020204" pitchFamily="34" charset="0"/>
              <a:cs typeface="Arial Black" panose="020B0604020202020204" pitchFamily="34" charset="0"/>
            </a:endParaRPr>
          </a:p>
        </p:txBody>
      </p:sp>
      <p:sp>
        <p:nvSpPr>
          <p:cNvPr id="4" name="Google Shape;21;p31">
            <a:extLst>
              <a:ext uri="{FF2B5EF4-FFF2-40B4-BE49-F238E27FC236}">
                <a16:creationId xmlns:a16="http://schemas.microsoft.com/office/drawing/2014/main" id="{173B70A9-2083-A628-AFF9-921D62B35B95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8551889" y="4842833"/>
            <a:ext cx="304774" cy="1308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50" b="1" i="0" u="none" strike="noStrike" cap="none">
                <a:solidFill>
                  <a:srgbClr val="000000"/>
                </a:solidFill>
                <a:latin typeface="Arial" panose="020B0604020202020204" pitchFamily="34" charset="0"/>
                <a:ea typeface="Helvetica Neue Light"/>
                <a:cs typeface="Arial" panose="020B0604020202020204" pitchFamily="34" charset="0"/>
                <a:sym typeface="Helvetica Neue Light"/>
              </a:defRPr>
            </a:lvl1pPr>
            <a:lvl2pPr marL="0" marR="0" lvl="1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marL="0" marR="0" lvl="2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marL="0" marR="0" lvl="3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marL="0" marR="0" lvl="4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marL="0" marR="0" lvl="5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marL="0" marR="0" lvl="6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marL="0" marR="0" lvl="7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marL="0" marR="0" lvl="8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fld id="{00000000-1234-1234-1234-123412341234}" type="slidenum">
              <a:rPr lang="ru-RU" smtClean="0"/>
              <a:pPr/>
              <a:t>16</a:t>
            </a:fld>
            <a:endParaRPr lang="ru-RU" dirty="0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376CE657-841C-8EAE-075D-7742C0C9B45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0889387">
            <a:off x="3717615" y="1011790"/>
            <a:ext cx="3625992" cy="2741145"/>
          </a:xfrm>
          <a:prstGeom prst="rect">
            <a:avLst/>
          </a:prstGeom>
          <a:effectLst>
            <a:outerShdw blurRad="198433" dist="239348" dir="7800000" sx="98049" sy="98049" algn="ctr" rotWithShape="0">
              <a:srgbClr val="000000">
                <a:alpha val="13824"/>
              </a:srgbClr>
            </a:outerShdw>
          </a:effectLst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E60037DE-33EC-B8C6-4126-4939200F153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89146" y="377858"/>
            <a:ext cx="1425229" cy="4387784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9">
          <a:extLst>
            <a:ext uri="{FF2B5EF4-FFF2-40B4-BE49-F238E27FC236}">
              <a16:creationId xmlns:a16="http://schemas.microsoft.com/office/drawing/2014/main" id="{F85DB853-EF61-662B-579F-756F9D5DCB6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114;p46">
            <a:extLst>
              <a:ext uri="{FF2B5EF4-FFF2-40B4-BE49-F238E27FC236}">
                <a16:creationId xmlns:a16="http://schemas.microsoft.com/office/drawing/2014/main" id="{6674D9F1-716B-8ECA-BDC0-8C737B0A4F2B}"/>
              </a:ext>
            </a:extLst>
          </p:cNvPr>
          <p:cNvSpPr txBox="1"/>
          <p:nvPr/>
        </p:nvSpPr>
        <p:spPr>
          <a:xfrm>
            <a:off x="291705" y="866051"/>
            <a:ext cx="8169184" cy="3756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3600"/>
              <a:buFont typeface="Arial"/>
              <a:buNone/>
            </a:pPr>
            <a:r>
              <a:rPr lang="ru-RU" sz="2800" i="0" u="none" strike="noStrike" cap="none" dirty="0">
                <a:solidFill>
                  <a:schemeClr val="tx1">
                    <a:lumMod val="85000"/>
                    <a:lumOff val="15000"/>
                  </a:schemeClr>
                </a:solidFill>
                <a:latin typeface="Arial Black"/>
                <a:ea typeface="Arial Black"/>
                <a:cs typeface="Arial Black"/>
                <a:sym typeface="Arial Black"/>
              </a:rPr>
              <a:t>Мини-игра «Распознаешь мошенника?»</a:t>
            </a:r>
          </a:p>
        </p:txBody>
      </p:sp>
      <p:sp>
        <p:nvSpPr>
          <p:cNvPr id="44" name="Google Shape;21;p31">
            <a:extLst>
              <a:ext uri="{FF2B5EF4-FFF2-40B4-BE49-F238E27FC236}">
                <a16:creationId xmlns:a16="http://schemas.microsoft.com/office/drawing/2014/main" id="{07643296-ADFD-A397-C72C-745C2B240B75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8551889" y="4842833"/>
            <a:ext cx="304774" cy="1308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50" b="1" i="0" u="none" strike="noStrike" cap="none">
                <a:solidFill>
                  <a:srgbClr val="000000"/>
                </a:solidFill>
                <a:latin typeface="Arial" panose="020B0604020202020204" pitchFamily="34" charset="0"/>
                <a:ea typeface="Helvetica Neue Light"/>
                <a:cs typeface="Arial" panose="020B0604020202020204" pitchFamily="34" charset="0"/>
                <a:sym typeface="Helvetica Neue Light"/>
              </a:defRPr>
            </a:lvl1pPr>
            <a:lvl2pPr marL="0" marR="0" lvl="1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marL="0" marR="0" lvl="2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marL="0" marR="0" lvl="3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marL="0" marR="0" lvl="4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marL="0" marR="0" lvl="5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marL="0" marR="0" lvl="6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marL="0" marR="0" lvl="7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marL="0" marR="0" lvl="8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fld id="{00000000-1234-1234-1234-123412341234}" type="slidenum">
              <a:rPr lang="ru-RU" smtClean="0"/>
              <a:pPr/>
              <a:t>17</a:t>
            </a:fld>
            <a:endParaRPr lang="ru-RU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B9EDDA6-E0C1-A1E6-4B9E-F5DFA7DB7CF4}"/>
              </a:ext>
            </a:extLst>
          </p:cNvPr>
          <p:cNvSpPr txBox="1"/>
          <p:nvPr/>
        </p:nvSpPr>
        <p:spPr>
          <a:xfrm>
            <a:off x="269231" y="1479712"/>
            <a:ext cx="8435045" cy="34678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lvl="0" indent="-342900" algn="just">
              <a:lnSpc>
                <a:spcPct val="107000"/>
              </a:lnSpc>
              <a:spcAft>
                <a:spcPts val="800"/>
              </a:spcAft>
              <a:buSzPts val="1000"/>
              <a:buAutoNum type="arabicPeriod"/>
            </a:pPr>
            <a:r>
              <a:rPr lang="ru-RU" sz="1200" dirty="0"/>
              <a:t>Вам пишет друг в мессенджере: «Скинь срочно денег, потом объясню»</a:t>
            </a:r>
          </a:p>
          <a:p>
            <a:pPr marL="342900" lvl="0" indent="-342900" algn="just">
              <a:lnSpc>
                <a:spcPct val="107000"/>
              </a:lnSpc>
              <a:spcAft>
                <a:spcPts val="800"/>
              </a:spcAft>
              <a:buSzPts val="1000"/>
              <a:buAutoNum type="arabicPeriod"/>
            </a:pPr>
            <a:r>
              <a:rPr lang="ru-RU" sz="1200" dirty="0"/>
              <a:t>Приходит СМС от банка с кодом, хотя вы ничего не делали и не запрашивали подтверждение операции</a:t>
            </a:r>
          </a:p>
          <a:p>
            <a:pPr marL="342900" lvl="0" indent="-342900" algn="just">
              <a:lnSpc>
                <a:spcPct val="107000"/>
              </a:lnSpc>
              <a:spcAft>
                <a:spcPts val="800"/>
              </a:spcAft>
              <a:buSzPts val="1000"/>
              <a:buAutoNum type="arabicPeriod"/>
            </a:pPr>
            <a:r>
              <a:rPr lang="ru-RU" sz="1200" dirty="0"/>
              <a:t>Вам звонит человек, представляется сотрудником службы безопасности банка и говорит: «С вашего счета пытаются списать деньги, нужно срочно перевести их на безопасный счет»</a:t>
            </a:r>
          </a:p>
          <a:p>
            <a:pPr marL="342900" lvl="0" indent="-342900" algn="just">
              <a:lnSpc>
                <a:spcPct val="107000"/>
              </a:lnSpc>
              <a:spcAft>
                <a:spcPts val="800"/>
              </a:spcAft>
              <a:buSzPts val="1000"/>
              <a:buAutoNum type="arabicPeriod"/>
            </a:pPr>
            <a:r>
              <a:rPr lang="ru-RU" sz="1200" dirty="0"/>
              <a:t>Сайт выглядит как известный магазин, но адрес отличается одной буквой</a:t>
            </a:r>
          </a:p>
          <a:p>
            <a:pPr marL="342900" lvl="0" indent="-342900" algn="just">
              <a:lnSpc>
                <a:spcPct val="107000"/>
              </a:lnSpc>
              <a:spcAft>
                <a:spcPts val="800"/>
              </a:spcAft>
              <a:buSzPts val="1000"/>
              <a:buAutoNum type="arabicPeriod"/>
            </a:pPr>
            <a:r>
              <a:rPr lang="ru-RU" sz="1200" dirty="0"/>
              <a:t>Вам предлагают вложиться в криптовалюту с гарантированной доходностью 50% в месяц</a:t>
            </a:r>
          </a:p>
          <a:p>
            <a:pPr marL="342900" lvl="0" indent="-342900" algn="just">
              <a:lnSpc>
                <a:spcPct val="107000"/>
              </a:lnSpc>
              <a:spcAft>
                <a:spcPts val="800"/>
              </a:spcAft>
              <a:buSzPts val="1000"/>
              <a:buAutoNum type="arabicPeriod"/>
            </a:pPr>
            <a:r>
              <a:rPr lang="ru-RU" sz="1200" dirty="0"/>
              <a:t>Одноклассник присылает голосовое сообщение с просьбой сделать срочный перевод</a:t>
            </a:r>
          </a:p>
          <a:p>
            <a:pPr marL="342900" lvl="0" indent="-342900" algn="just">
              <a:lnSpc>
                <a:spcPct val="107000"/>
              </a:lnSpc>
              <a:spcAft>
                <a:spcPts val="800"/>
              </a:spcAft>
              <a:buSzPts val="1000"/>
              <a:buAutoNum type="arabicPeriod"/>
            </a:pPr>
            <a:r>
              <a:rPr lang="ru-RU" sz="1200" dirty="0"/>
              <a:t>После публикации жалобы в соцсети вам пишет «служба поддержки» и просит данные карты для возврата денег</a:t>
            </a:r>
          </a:p>
          <a:p>
            <a:pPr marL="342900" lvl="0" indent="-342900" algn="just">
              <a:lnSpc>
                <a:spcPct val="107000"/>
              </a:lnSpc>
              <a:spcAft>
                <a:spcPts val="800"/>
              </a:spcAft>
              <a:buSzPts val="1000"/>
              <a:buAutoNum type="arabicPeriod"/>
            </a:pPr>
            <a:r>
              <a:rPr lang="ru-RU" sz="1200" dirty="0"/>
              <a:t>Приходит письмо на почту: «Вы обязаны срочно оплатить штраф. Перейдите по ссылке, иначе будет возбуждено дело»</a:t>
            </a:r>
          </a:p>
          <a:p>
            <a:pPr marL="342900" lvl="0" indent="-342900" algn="just">
              <a:lnSpc>
                <a:spcPct val="107000"/>
              </a:lnSpc>
              <a:spcAft>
                <a:spcPts val="800"/>
              </a:spcAft>
              <a:buSzPts val="1000"/>
              <a:buAutoNum type="arabicPeriod"/>
            </a:pPr>
            <a:r>
              <a:rPr lang="ru-RU" sz="1200" dirty="0"/>
              <a:t>Вам предлагают купить игровую валюту в популярной онлайн-игре в 2 раза дешевле, чем в официальном магазине, с переводом на карту</a:t>
            </a:r>
          </a:p>
        </p:txBody>
      </p:sp>
    </p:spTree>
    <p:extLst>
      <p:ext uri="{BB962C8B-B14F-4D97-AF65-F5344CB8AC3E}">
        <p14:creationId xmlns:p14="http://schemas.microsoft.com/office/powerpoint/2010/main" val="30000707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" name="Google Shape;203;p53"/>
          <p:cNvSpPr txBox="1"/>
          <p:nvPr/>
        </p:nvSpPr>
        <p:spPr>
          <a:xfrm>
            <a:off x="572605" y="2006742"/>
            <a:ext cx="7962276" cy="5924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50" tIns="34275" rIns="68550" bIns="34275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 b="1" i="0" u="none" strike="noStrike" cap="none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ИНДИВИДУАЛЬНЫЙ ИНВЕСТИЦИОННЫЙ СЧЕТ В РФ — </a:t>
            </a:r>
            <a:br>
              <a:rPr lang="ru-RU" sz="1800" b="1" i="0" u="none" strike="noStrike" cap="none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ru-RU" sz="1600" i="0" u="none" strike="noStrike" cap="none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это специальный брокерский счёт с налоговыми льготами для физических лиц</a:t>
            </a:r>
            <a:endParaRPr sz="1600" i="0" u="none" strike="noStrike" cap="none" dirty="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" name="Google Shape;114;p46">
            <a:extLst>
              <a:ext uri="{FF2B5EF4-FFF2-40B4-BE49-F238E27FC236}">
                <a16:creationId xmlns:a16="http://schemas.microsoft.com/office/drawing/2014/main" id="{D5ECD5E6-F7CB-D0D2-E65D-E8E7507BDEE3}"/>
              </a:ext>
            </a:extLst>
          </p:cNvPr>
          <p:cNvSpPr txBox="1"/>
          <p:nvPr/>
        </p:nvSpPr>
        <p:spPr>
          <a:xfrm>
            <a:off x="287338" y="866051"/>
            <a:ext cx="6877392" cy="7238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2800"/>
              <a:buFont typeface="Arial Black"/>
              <a:buNone/>
            </a:pPr>
            <a:r>
              <a:rPr lang="ru-RU" sz="2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 Black"/>
                <a:ea typeface="Arial Black"/>
                <a:cs typeface="Arial Black"/>
                <a:sym typeface="Arial Black"/>
              </a:rPr>
              <a:t>Заключение</a:t>
            </a:r>
            <a:endParaRPr lang="ru-RU" sz="2600" b="1" i="0" u="none" strike="noStrike" cap="none" dirty="0">
              <a:solidFill>
                <a:schemeClr val="tx1">
                  <a:lumMod val="85000"/>
                  <a:lumOff val="15000"/>
                </a:schemeClr>
              </a:solidFill>
              <a:latin typeface="Arial Black"/>
              <a:ea typeface="Arial Black"/>
              <a:cs typeface="Arial Black"/>
              <a:sym typeface="Arial Black"/>
            </a:endParaRPr>
          </a:p>
        </p:txBody>
      </p:sp>
      <p:sp>
        <p:nvSpPr>
          <p:cNvPr id="4" name="Google Shape;21;p31">
            <a:extLst>
              <a:ext uri="{FF2B5EF4-FFF2-40B4-BE49-F238E27FC236}">
                <a16:creationId xmlns:a16="http://schemas.microsoft.com/office/drawing/2014/main" id="{2D6A273B-2908-4114-40B6-936809728B0B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8551889" y="4842833"/>
            <a:ext cx="304774" cy="1308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50" b="1" i="0" u="none" strike="noStrike" cap="none">
                <a:solidFill>
                  <a:srgbClr val="000000"/>
                </a:solidFill>
                <a:latin typeface="Arial" panose="020B0604020202020204" pitchFamily="34" charset="0"/>
                <a:ea typeface="Helvetica Neue Light"/>
                <a:cs typeface="Arial" panose="020B0604020202020204" pitchFamily="34" charset="0"/>
                <a:sym typeface="Helvetica Neue Light"/>
              </a:defRPr>
            </a:lvl1pPr>
            <a:lvl2pPr marL="0" marR="0" lvl="1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marL="0" marR="0" lvl="2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marL="0" marR="0" lvl="3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marL="0" marR="0" lvl="4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marL="0" marR="0" lvl="5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marL="0" marR="0" lvl="6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marL="0" marR="0" lvl="7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marL="0" marR="0" lvl="8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fld id="{00000000-1234-1234-1234-123412341234}" type="slidenum">
              <a:rPr lang="ru-RU" smtClean="0"/>
              <a:pPr/>
              <a:t>18</a:t>
            </a:fld>
            <a:endParaRPr lang="ru-RU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62B6A8A-F395-6B8F-6A4F-0D115E8ED362}"/>
              </a:ext>
            </a:extLst>
          </p:cNvPr>
          <p:cNvSpPr txBox="1"/>
          <p:nvPr/>
        </p:nvSpPr>
        <p:spPr>
          <a:xfrm>
            <a:off x="325159" y="1586373"/>
            <a:ext cx="8457167" cy="12684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800"/>
              </a:spcAft>
            </a:pPr>
            <a:r>
              <a:rPr lang="ru-RU" sz="1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ptos" panose="020B0004020202020204" pitchFamily="34" charset="0"/>
              </a:rPr>
              <a:t>Цифровая грамотность 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  <a:cs typeface="Aptos" panose="020B0004020202020204" pitchFamily="34" charset="0"/>
              </a:rPr>
              <a:t>+ </a:t>
            </a:r>
            <a:r>
              <a:rPr lang="ru-RU" sz="1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ptos" panose="020B0004020202020204" pitchFamily="34" charset="0"/>
              </a:rPr>
              <a:t>критическое мышление + соблюдение базовых правил безопасности = успех! </a:t>
            </a:r>
          </a:p>
          <a:p>
            <a:pPr algn="just">
              <a:lnSpc>
                <a:spcPct val="115000"/>
              </a:lnSpc>
              <a:spcAft>
                <a:spcPts val="800"/>
              </a:spcAft>
            </a:pPr>
            <a:endParaRPr lang="ru-RU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800"/>
              </a:spcAft>
            </a:pPr>
            <a:r>
              <a:rPr lang="ru-RU" sz="1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В цифровой экономике безопасность денег определяется не только технологиями, но и качеством решений, которые принимает сам пользователь</a:t>
            </a:r>
            <a:endParaRPr lang="ru-RU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" name="Google Shape;230;p27"/>
          <p:cNvSpPr/>
          <p:nvPr/>
        </p:nvSpPr>
        <p:spPr>
          <a:xfrm>
            <a:off x="0" y="1643487"/>
            <a:ext cx="9143999" cy="3168000"/>
          </a:xfrm>
          <a:prstGeom prst="rect">
            <a:avLst/>
          </a:prstGeom>
          <a:solidFill>
            <a:srgbClr val="717DF4"/>
          </a:solidFill>
          <a:ln>
            <a:noFill/>
          </a:ln>
        </p:spPr>
        <p:txBody>
          <a:bodyPr spcFirstLastPara="1" wrap="square" lIns="0" tIns="0" rIns="0" bIns="0" anchor="ctr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Helvetica Neue"/>
              <a:buNone/>
            </a:pPr>
            <a:endParaRPr sz="3200" b="0" i="0" u="none" strike="noStrike" cap="none">
              <a:solidFill>
                <a:srgbClr val="FFFFFF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pic>
        <p:nvPicPr>
          <p:cNvPr id="231" name="Google Shape;231;p2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251312" y="2962750"/>
            <a:ext cx="1394639" cy="1394639"/>
          </a:xfrm>
          <a:prstGeom prst="rect">
            <a:avLst/>
          </a:prstGeom>
          <a:noFill/>
          <a:ln>
            <a:noFill/>
          </a:ln>
        </p:spPr>
      </p:pic>
      <p:pic>
        <p:nvPicPr>
          <p:cNvPr id="232" name="Google Shape;232;p27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3872164" y="2963293"/>
            <a:ext cx="1399672" cy="1399672"/>
          </a:xfrm>
          <a:prstGeom prst="rect">
            <a:avLst/>
          </a:prstGeom>
          <a:noFill/>
          <a:ln>
            <a:noFill/>
          </a:ln>
        </p:spPr>
      </p:pic>
      <p:pic>
        <p:nvPicPr>
          <p:cNvPr id="233" name="Google Shape;233;p27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493017" y="2963293"/>
            <a:ext cx="1399672" cy="1399672"/>
          </a:xfrm>
          <a:prstGeom prst="rect">
            <a:avLst/>
          </a:prstGeom>
          <a:noFill/>
          <a:ln>
            <a:noFill/>
          </a:ln>
        </p:spPr>
      </p:pic>
      <p:pic>
        <p:nvPicPr>
          <p:cNvPr id="234" name="Google Shape;234;p27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6752131" y="2599293"/>
            <a:ext cx="340433" cy="202367"/>
          </a:xfrm>
          <a:prstGeom prst="rect">
            <a:avLst/>
          </a:prstGeom>
          <a:noFill/>
          <a:ln>
            <a:noFill/>
          </a:ln>
        </p:spPr>
      </p:pic>
      <p:pic>
        <p:nvPicPr>
          <p:cNvPr id="235" name="Google Shape;235;p27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4375371" y="2546201"/>
            <a:ext cx="280801" cy="233281"/>
          </a:xfrm>
          <a:prstGeom prst="rect">
            <a:avLst/>
          </a:prstGeom>
          <a:noFill/>
          <a:ln>
            <a:noFill/>
          </a:ln>
        </p:spPr>
      </p:pic>
      <p:pic>
        <p:nvPicPr>
          <p:cNvPr id="236" name="Google Shape;236;p27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1998609" y="2509067"/>
            <a:ext cx="280802" cy="297616"/>
          </a:xfrm>
          <a:prstGeom prst="rect">
            <a:avLst/>
          </a:prstGeom>
          <a:noFill/>
          <a:ln>
            <a:noFill/>
          </a:ln>
        </p:spPr>
      </p:pic>
      <p:sp>
        <p:nvSpPr>
          <p:cNvPr id="237" name="Google Shape;237;p27"/>
          <p:cNvSpPr txBox="1"/>
          <p:nvPr/>
        </p:nvSpPr>
        <p:spPr>
          <a:xfrm>
            <a:off x="569638" y="753340"/>
            <a:ext cx="7828259" cy="9147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ru-RU" sz="2800" b="1" i="0" u="none" strike="noStrike" cap="none" dirty="0">
                <a:solidFill>
                  <a:schemeClr val="tx1">
                    <a:lumMod val="85000"/>
                    <a:lumOff val="15000"/>
                  </a:schemeClr>
                </a:solidFill>
                <a:latin typeface="Arial"/>
                <a:ea typeface="Arial"/>
                <a:cs typeface="Arial"/>
                <a:sym typeface="Arial"/>
              </a:rPr>
              <a:t>Больше полезной информации </a:t>
            </a:r>
            <a:endParaRPr sz="2800" b="0" i="0" u="none" strike="noStrike" cap="none" dirty="0">
              <a:solidFill>
                <a:schemeClr val="tx1">
                  <a:lumMod val="85000"/>
                  <a:lumOff val="15000"/>
                </a:schemeClr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ru-RU" sz="2800" b="1" i="0" u="none" strike="noStrike" cap="none" dirty="0">
                <a:solidFill>
                  <a:schemeClr val="tx1">
                    <a:lumMod val="85000"/>
                    <a:lumOff val="15000"/>
                  </a:schemeClr>
                </a:solidFill>
                <a:latin typeface="Arial"/>
                <a:ea typeface="Arial"/>
                <a:cs typeface="Arial"/>
                <a:sym typeface="Arial"/>
              </a:rPr>
              <a:t>можно найти</a:t>
            </a:r>
            <a:endParaRPr sz="2800" b="1" i="0" u="none" strike="noStrike" cap="none" dirty="0">
              <a:solidFill>
                <a:schemeClr val="tx1">
                  <a:lumMod val="85000"/>
                  <a:lumOff val="15000"/>
                </a:schemeClr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8" name="Google Shape;238;p27"/>
          <p:cNvSpPr txBox="1"/>
          <p:nvPr/>
        </p:nvSpPr>
        <p:spPr>
          <a:xfrm>
            <a:off x="2041593" y="1643486"/>
            <a:ext cx="4884350" cy="71814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ctr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None/>
            </a:pPr>
            <a:r>
              <a:rPr lang="ru-RU" sz="2000" b="1" i="0" u="none" strike="noStrike" cap="none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на портале </a:t>
            </a:r>
            <a:r>
              <a:rPr lang="ru-RU" sz="2000" b="1" i="0" u="none" strike="noStrike" cap="none" dirty="0" err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моифинансы.рф</a:t>
            </a:r>
            <a:r>
              <a:rPr lang="ru-RU" sz="2000" b="1" i="0" u="none" strike="noStrike" cap="none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br>
              <a:rPr lang="ru-RU" sz="2000" b="1" i="0" u="none" strike="noStrike" cap="none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ru-RU" sz="2000" b="1" i="0" u="none" strike="noStrike" cap="none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и в социальных сетях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" name="Google Shape;21;p31">
            <a:extLst>
              <a:ext uri="{FF2B5EF4-FFF2-40B4-BE49-F238E27FC236}">
                <a16:creationId xmlns:a16="http://schemas.microsoft.com/office/drawing/2014/main" id="{57B54157-EAE4-FABC-EAA5-1548809CF31C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8551889" y="4842833"/>
            <a:ext cx="304774" cy="1308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50" b="1" i="0" u="none" strike="noStrike" cap="none">
                <a:solidFill>
                  <a:srgbClr val="000000"/>
                </a:solidFill>
                <a:latin typeface="Arial" panose="020B0604020202020204" pitchFamily="34" charset="0"/>
                <a:ea typeface="Helvetica Neue Light"/>
                <a:cs typeface="Arial" panose="020B0604020202020204" pitchFamily="34" charset="0"/>
                <a:sym typeface="Helvetica Neue Light"/>
              </a:defRPr>
            </a:lvl1pPr>
            <a:lvl2pPr marL="0" marR="0" lvl="1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marL="0" marR="0" lvl="2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marL="0" marR="0" lvl="3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marL="0" marR="0" lvl="4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marL="0" marR="0" lvl="5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marL="0" marR="0" lvl="6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marL="0" marR="0" lvl="7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marL="0" marR="0" lvl="8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fld id="{00000000-1234-1234-1234-123412341234}" type="slidenum">
              <a:rPr lang="ru-RU" smtClean="0"/>
              <a:pPr/>
              <a:t>19</a:t>
            </a:fld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p43"/>
          <p:cNvSpPr txBox="1"/>
          <p:nvPr/>
        </p:nvSpPr>
        <p:spPr>
          <a:xfrm>
            <a:off x="287338" y="866052"/>
            <a:ext cx="5483542" cy="77404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800" b="1" i="0" u="none" strike="noStrike" cap="none" dirty="0">
                <a:solidFill>
                  <a:schemeClr val="tx1">
                    <a:lumMod val="85000"/>
                    <a:lumOff val="15000"/>
                  </a:schemeClr>
                </a:solidFill>
                <a:latin typeface="Arial Black"/>
                <a:ea typeface="Arial Black"/>
                <a:cs typeface="Arial Black"/>
                <a:sym typeface="Arial Black"/>
              </a:rPr>
              <a:t>Цифровые деньги</a:t>
            </a:r>
            <a:endParaRPr lang="ru-RU" sz="28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3" name="Google Shape;94;p43">
            <a:extLst>
              <a:ext uri="{FF2B5EF4-FFF2-40B4-BE49-F238E27FC236}">
                <a16:creationId xmlns:a16="http://schemas.microsoft.com/office/drawing/2014/main" id="{70E86A7D-12CD-B95F-78BA-00F3F063108B}"/>
              </a:ext>
            </a:extLst>
          </p:cNvPr>
          <p:cNvSpPr txBox="1"/>
          <p:nvPr/>
        </p:nvSpPr>
        <p:spPr>
          <a:xfrm>
            <a:off x="304115" y="1791581"/>
            <a:ext cx="8006966" cy="7396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algn="just">
              <a:lnSpc>
                <a:spcPct val="115000"/>
              </a:lnSpc>
              <a:spcAft>
                <a:spcPts val="800"/>
              </a:spcAft>
            </a:pP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ptos" panose="020B0004020202020204" pitchFamily="34" charset="0"/>
              </a:rPr>
              <a:t>Цифровые деньги – это не единое явление, а сложная экосистема, в которой сочетаются разные технологические и институциональные модели</a:t>
            </a:r>
            <a:endParaRPr lang="ru-RU" sz="2000" dirty="0"/>
          </a:p>
        </p:txBody>
      </p:sp>
      <p:sp>
        <p:nvSpPr>
          <p:cNvPr id="14" name="Google Shape;21;p31">
            <a:extLst>
              <a:ext uri="{FF2B5EF4-FFF2-40B4-BE49-F238E27FC236}">
                <a16:creationId xmlns:a16="http://schemas.microsoft.com/office/drawing/2014/main" id="{5BF654F5-4C7C-DB28-9991-20CCA1A17FB8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8551889" y="4842833"/>
            <a:ext cx="304774" cy="1308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50" b="1" i="0" u="none" strike="noStrike" cap="none">
                <a:solidFill>
                  <a:srgbClr val="000000"/>
                </a:solidFill>
                <a:latin typeface="Arial" panose="020B0604020202020204" pitchFamily="34" charset="0"/>
                <a:ea typeface="Helvetica Neue Light"/>
                <a:cs typeface="Arial" panose="020B0604020202020204" pitchFamily="34" charset="0"/>
                <a:sym typeface="Helvetica Neue Light"/>
              </a:defRPr>
            </a:lvl1pPr>
            <a:lvl2pPr marL="0" marR="0" lvl="1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marL="0" marR="0" lvl="2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marL="0" marR="0" lvl="3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marL="0" marR="0" lvl="4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marL="0" marR="0" lvl="5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marL="0" marR="0" lvl="6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marL="0" marR="0" lvl="7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marL="0" marR="0" lvl="8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fld id="{00000000-1234-1234-1234-123412341234}" type="slidenum">
              <a:rPr lang="ru-RU" smtClean="0"/>
              <a:pPr/>
              <a:t>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9202726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p43"/>
          <p:cNvSpPr txBox="1"/>
          <p:nvPr/>
        </p:nvSpPr>
        <p:spPr>
          <a:xfrm>
            <a:off x="287338" y="866052"/>
            <a:ext cx="5483542" cy="77404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800" b="1" i="0" u="none" strike="noStrike" cap="none" dirty="0">
                <a:solidFill>
                  <a:schemeClr val="tx1">
                    <a:lumMod val="85000"/>
                    <a:lumOff val="15000"/>
                  </a:schemeClr>
                </a:solidFill>
                <a:latin typeface="Arial Black"/>
                <a:ea typeface="Arial Black"/>
                <a:cs typeface="Arial Black"/>
                <a:sym typeface="Arial Black"/>
              </a:rPr>
              <a:t>Банковские карты и онлайн-банкинг</a:t>
            </a:r>
            <a:endParaRPr lang="ru-RU" sz="28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3" name="Google Shape;94;p43">
            <a:extLst>
              <a:ext uri="{FF2B5EF4-FFF2-40B4-BE49-F238E27FC236}">
                <a16:creationId xmlns:a16="http://schemas.microsoft.com/office/drawing/2014/main" id="{70E86A7D-12CD-B95F-78BA-00F3F063108B}"/>
              </a:ext>
            </a:extLst>
          </p:cNvPr>
          <p:cNvSpPr txBox="1"/>
          <p:nvPr/>
        </p:nvSpPr>
        <p:spPr>
          <a:xfrm>
            <a:off x="304115" y="1791581"/>
            <a:ext cx="8006966" cy="26402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algn="just">
              <a:lnSpc>
                <a:spcPct val="115000"/>
              </a:lnSpc>
              <a:spcAft>
                <a:spcPts val="800"/>
              </a:spcAft>
            </a:pP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ptos" panose="020B0004020202020204" pitchFamily="34" charset="0"/>
              </a:rPr>
              <a:t>Банковская карта – это инструмент доступа к счету, который позволяет распоряжаться деньгами </a:t>
            </a:r>
          </a:p>
          <a:p>
            <a:pPr algn="just">
              <a:lnSpc>
                <a:spcPct val="115000"/>
              </a:lnSpc>
              <a:spcAft>
                <a:spcPts val="800"/>
              </a:spcAft>
            </a:pP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ptos" panose="020B0004020202020204" pitchFamily="34" charset="0"/>
              </a:rPr>
              <a:t>Онлайн-банкинг - это цифровой интерфейс управления этим счетом</a:t>
            </a:r>
          </a:p>
          <a:p>
            <a:pPr algn="just">
              <a:lnSpc>
                <a:spcPct val="115000"/>
              </a:lnSpc>
              <a:spcAft>
                <a:spcPts val="800"/>
              </a:spcAft>
            </a:pP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ptos" panose="020B0004020202020204" pitchFamily="34" charset="0"/>
              </a:rPr>
              <a:t>Преимущества: высокая скорость операций, удобство, интеграция с другими сервисами </a:t>
            </a:r>
          </a:p>
          <a:p>
            <a:pPr algn="just">
              <a:lnSpc>
                <a:spcPct val="115000"/>
              </a:lnSpc>
              <a:spcAft>
                <a:spcPts val="800"/>
              </a:spcAft>
            </a:pP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ptos" panose="020B0004020202020204" pitchFamily="34" charset="0"/>
              </a:rPr>
              <a:t>Важно: даже самая защищенная система становится уязвимой, если пользователь сам инициирует перевод злоумышленнику</a:t>
            </a:r>
          </a:p>
        </p:txBody>
      </p:sp>
      <p:sp>
        <p:nvSpPr>
          <p:cNvPr id="14" name="Google Shape;21;p31">
            <a:extLst>
              <a:ext uri="{FF2B5EF4-FFF2-40B4-BE49-F238E27FC236}">
                <a16:creationId xmlns:a16="http://schemas.microsoft.com/office/drawing/2014/main" id="{5BF654F5-4C7C-DB28-9991-20CCA1A17FB8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8551889" y="4842833"/>
            <a:ext cx="304774" cy="1308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50" b="1" i="0" u="none" strike="noStrike" cap="none">
                <a:solidFill>
                  <a:srgbClr val="000000"/>
                </a:solidFill>
                <a:latin typeface="Arial" panose="020B0604020202020204" pitchFamily="34" charset="0"/>
                <a:ea typeface="Helvetica Neue Light"/>
                <a:cs typeface="Arial" panose="020B0604020202020204" pitchFamily="34" charset="0"/>
                <a:sym typeface="Helvetica Neue Light"/>
              </a:defRPr>
            </a:lvl1pPr>
            <a:lvl2pPr marL="0" marR="0" lvl="1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marL="0" marR="0" lvl="2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marL="0" marR="0" lvl="3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marL="0" marR="0" lvl="4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marL="0" marR="0" lvl="5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marL="0" marR="0" lvl="6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marL="0" marR="0" lvl="7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marL="0" marR="0" lvl="8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fld id="{00000000-1234-1234-1234-123412341234}" type="slidenum">
              <a:rPr lang="ru-RU" smtClean="0"/>
              <a:pPr/>
              <a:t>3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9084455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p43"/>
          <p:cNvSpPr txBox="1"/>
          <p:nvPr/>
        </p:nvSpPr>
        <p:spPr>
          <a:xfrm>
            <a:off x="287338" y="866052"/>
            <a:ext cx="5483542" cy="77404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800" b="1" i="0" u="none" strike="noStrike" cap="none" dirty="0">
                <a:solidFill>
                  <a:schemeClr val="tx1">
                    <a:lumMod val="85000"/>
                    <a:lumOff val="15000"/>
                  </a:schemeClr>
                </a:solidFill>
                <a:latin typeface="Arial Black"/>
                <a:ea typeface="Arial Black"/>
                <a:cs typeface="Arial Black"/>
                <a:sym typeface="Arial Black"/>
              </a:rPr>
              <a:t>Цифровая валюта (цифровой рубль)</a:t>
            </a:r>
            <a:endParaRPr lang="ru-RU" sz="28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3" name="Google Shape;94;p43">
            <a:extLst>
              <a:ext uri="{FF2B5EF4-FFF2-40B4-BE49-F238E27FC236}">
                <a16:creationId xmlns:a16="http://schemas.microsoft.com/office/drawing/2014/main" id="{70E86A7D-12CD-B95F-78BA-00F3F063108B}"/>
              </a:ext>
            </a:extLst>
          </p:cNvPr>
          <p:cNvSpPr txBox="1"/>
          <p:nvPr/>
        </p:nvSpPr>
        <p:spPr>
          <a:xfrm>
            <a:off x="304115" y="1791581"/>
            <a:ext cx="8006966" cy="29905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285750" indent="-285750" algn="just">
              <a:lnSpc>
                <a:spcPct val="115000"/>
              </a:lnSpc>
              <a:spcAft>
                <a:spcPts val="800"/>
              </a:spcAft>
              <a:buFontTx/>
              <a:buChar char="-"/>
            </a:pPr>
            <a:r>
              <a:rPr lang="ru-RU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ptos" panose="020B0004020202020204" pitchFamily="34" charset="0"/>
              </a:rPr>
              <a:t>это третья форма национальной валюты,</a:t>
            </a:r>
            <a:r>
              <a:rPr lang="ru-RU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уникальный цифровой код, выпускаемый и хранящийся на балансе Банка России</a:t>
            </a:r>
            <a:r>
              <a:rPr lang="ru-RU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ptos" panose="020B0004020202020204" pitchFamily="34" charset="0"/>
              </a:rPr>
              <a:t> </a:t>
            </a:r>
          </a:p>
          <a:p>
            <a:pPr algn="just">
              <a:lnSpc>
                <a:spcPct val="115000"/>
              </a:lnSpc>
              <a:spcAft>
                <a:spcPts val="800"/>
              </a:spcAft>
            </a:pPr>
            <a:r>
              <a:rPr lang="ru-RU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ptos" panose="020B0004020202020204" pitchFamily="34" charset="0"/>
              </a:rPr>
              <a:t>Польза для граждан: </a:t>
            </a:r>
            <a:r>
              <a:rPr lang="ru-RU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Noto Sans Symbols"/>
              </a:rPr>
              <a:t>Доступ к цифровому кошельку через любой банк, Снижение издержек на переводы, Безопасность</a:t>
            </a:r>
            <a:r>
              <a:rPr lang="ru-RU" dirty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Noto Sans Symbols"/>
              </a:rPr>
              <a:t>, </a:t>
            </a:r>
            <a:r>
              <a:rPr lang="ru-RU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Noto Sans Symbols"/>
              </a:rPr>
              <a:t>Снижение кредитного риска</a:t>
            </a:r>
            <a:endParaRPr lang="ru-RU" dirty="0">
              <a:effectLst/>
              <a:latin typeface="Noto Sans Symbols"/>
              <a:ea typeface="Noto Sans Symbols"/>
              <a:cs typeface="Noto Sans Symbols"/>
            </a:endParaRPr>
          </a:p>
          <a:p>
            <a:pPr algn="just">
              <a:lnSpc>
                <a:spcPct val="115000"/>
              </a:lnSpc>
              <a:spcAft>
                <a:spcPts val="800"/>
              </a:spcAft>
            </a:pPr>
            <a:r>
              <a:rPr lang="ru-RU" dirty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Aptos" panose="020B0004020202020204" pitchFamily="34" charset="0"/>
              </a:rPr>
              <a:t>Польза д</a:t>
            </a:r>
            <a:r>
              <a:rPr lang="ru-RU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ptos" panose="020B0004020202020204" pitchFamily="34" charset="0"/>
              </a:rPr>
              <a:t>ля бизнеса: </a:t>
            </a:r>
            <a:r>
              <a:rPr lang="ru-RU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Noto Sans Symbols"/>
              </a:rPr>
              <a:t>Снижение издержек на переводы, Повышение прозрачности и контроль за денежными потоками</a:t>
            </a:r>
          </a:p>
          <a:p>
            <a:pPr algn="just">
              <a:lnSpc>
                <a:spcPct val="115000"/>
              </a:lnSpc>
              <a:spcAft>
                <a:spcPts val="800"/>
              </a:spcAft>
            </a:pPr>
            <a:r>
              <a:rPr lang="ru-RU" dirty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Aptos" panose="020B0004020202020204" pitchFamily="34" charset="0"/>
              </a:rPr>
              <a:t>Польза д</a:t>
            </a:r>
            <a:r>
              <a:rPr lang="ru-RU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ptos" panose="020B0004020202020204" pitchFamily="34" charset="0"/>
              </a:rPr>
              <a:t>ля государства: </a:t>
            </a:r>
            <a:r>
              <a:rPr lang="ru-RU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Noto Sans Symbols"/>
              </a:rPr>
              <a:t>Повышение эффективности бюджетного процесса, Борьба с мошенничеством, Ускорение межбюджетных трансфертов, Экономия государственного бюджета</a:t>
            </a:r>
            <a:endParaRPr lang="ru-RU" dirty="0">
              <a:effectLst/>
              <a:latin typeface="Noto Sans Symbols"/>
              <a:ea typeface="Noto Sans Symbols"/>
              <a:cs typeface="Noto Sans Symbols"/>
            </a:endParaRPr>
          </a:p>
          <a:p>
            <a:pPr algn="just">
              <a:lnSpc>
                <a:spcPct val="115000"/>
              </a:lnSpc>
              <a:spcAft>
                <a:spcPts val="800"/>
              </a:spcAft>
            </a:pPr>
            <a:r>
              <a:rPr lang="ru-RU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ptos" panose="020B0004020202020204" pitchFamily="34" charset="0"/>
              </a:rPr>
              <a:t>Проблема: приватность, потенциальный тотальный контроль транзакций, концентрация рисков в одной системе, сокращение объёма кредитных денег в экономике</a:t>
            </a:r>
            <a:endParaRPr lang="ru-RU" dirty="0">
              <a:effectLst/>
              <a:latin typeface="Aptos" panose="020B0004020202020204" pitchFamily="34" charset="0"/>
              <a:ea typeface="Aptos" panose="020B0004020202020204" pitchFamily="34" charset="0"/>
              <a:cs typeface="Aptos" panose="020B0004020202020204" pitchFamily="34" charset="0"/>
            </a:endParaRPr>
          </a:p>
        </p:txBody>
      </p:sp>
      <p:sp>
        <p:nvSpPr>
          <p:cNvPr id="14" name="Google Shape;21;p31">
            <a:extLst>
              <a:ext uri="{FF2B5EF4-FFF2-40B4-BE49-F238E27FC236}">
                <a16:creationId xmlns:a16="http://schemas.microsoft.com/office/drawing/2014/main" id="{5BF654F5-4C7C-DB28-9991-20CCA1A17FB8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8551889" y="4842833"/>
            <a:ext cx="304774" cy="1308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50" b="1" i="0" u="none" strike="noStrike" cap="none">
                <a:solidFill>
                  <a:srgbClr val="000000"/>
                </a:solidFill>
                <a:latin typeface="Arial" panose="020B0604020202020204" pitchFamily="34" charset="0"/>
                <a:ea typeface="Helvetica Neue Light"/>
                <a:cs typeface="Arial" panose="020B0604020202020204" pitchFamily="34" charset="0"/>
                <a:sym typeface="Helvetica Neue Light"/>
              </a:defRPr>
            </a:lvl1pPr>
            <a:lvl2pPr marL="0" marR="0" lvl="1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marL="0" marR="0" lvl="2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marL="0" marR="0" lvl="3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marL="0" marR="0" lvl="4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marL="0" marR="0" lvl="5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marL="0" marR="0" lvl="6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marL="0" marR="0" lvl="7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marL="0" marR="0" lvl="8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fld id="{00000000-1234-1234-1234-123412341234}" type="slidenum">
              <a:rPr lang="ru-RU" smtClean="0"/>
              <a:pPr/>
              <a:t>4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5248836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p43"/>
          <p:cNvSpPr txBox="1"/>
          <p:nvPr/>
        </p:nvSpPr>
        <p:spPr>
          <a:xfrm>
            <a:off x="287338" y="866052"/>
            <a:ext cx="5483542" cy="77404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800" b="1" i="0" u="none" strike="noStrike" cap="none" dirty="0">
                <a:solidFill>
                  <a:schemeClr val="tx1">
                    <a:lumMod val="85000"/>
                    <a:lumOff val="15000"/>
                  </a:schemeClr>
                </a:solidFill>
                <a:latin typeface="Arial Black"/>
                <a:ea typeface="Arial Black"/>
                <a:cs typeface="Arial Black"/>
                <a:sym typeface="Arial Black"/>
              </a:rPr>
              <a:t>Электронный кошелёк</a:t>
            </a:r>
            <a:endParaRPr lang="ru-RU" sz="28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3" name="Google Shape;94;p43">
            <a:extLst>
              <a:ext uri="{FF2B5EF4-FFF2-40B4-BE49-F238E27FC236}">
                <a16:creationId xmlns:a16="http://schemas.microsoft.com/office/drawing/2014/main" id="{70E86A7D-12CD-B95F-78BA-00F3F063108B}"/>
              </a:ext>
            </a:extLst>
          </p:cNvPr>
          <p:cNvSpPr txBox="1"/>
          <p:nvPr/>
        </p:nvSpPr>
        <p:spPr>
          <a:xfrm>
            <a:off x="287337" y="1436474"/>
            <a:ext cx="8006966" cy="362111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algn="just">
              <a:lnSpc>
                <a:spcPct val="115000"/>
              </a:lnSpc>
              <a:spcAft>
                <a:spcPts val="800"/>
              </a:spcAft>
            </a:pP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ptos" panose="020B0004020202020204" pitchFamily="34" charset="0"/>
              </a:rPr>
              <a:t>– это виртуальный счёт, на котором хранятся деньги в электронном виде,  доступ осуществляется через сайт или мобильное приложение  </a:t>
            </a:r>
            <a:endParaRPr lang="ru-RU" sz="1800" dirty="0">
              <a:effectLst/>
              <a:latin typeface="Aptos" panose="020B0004020202020204" pitchFamily="34" charset="0"/>
              <a:ea typeface="Aptos" panose="020B0004020202020204" pitchFamily="34" charset="0"/>
              <a:cs typeface="Aptos" panose="020B0004020202020204" pitchFamily="34" charset="0"/>
            </a:endParaRPr>
          </a:p>
          <a:p>
            <a:pPr algn="just">
              <a:lnSpc>
                <a:spcPct val="115000"/>
              </a:lnSpc>
              <a:spcAft>
                <a:spcPts val="800"/>
              </a:spcAft>
            </a:pP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ptos" panose="020B0004020202020204" pitchFamily="34" charset="0"/>
              </a:rPr>
              <a:t>Контроль: Федеральный закон №161-ФЗ «О национальной платёжной системе»</a:t>
            </a:r>
          </a:p>
          <a:p>
            <a:pPr algn="just">
              <a:lnSpc>
                <a:spcPct val="115000"/>
              </a:lnSpc>
              <a:spcAft>
                <a:spcPts val="800"/>
              </a:spcAft>
            </a:pPr>
            <a:r>
              <a:rPr lang="ru-RU" sz="1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Преимущества: у</a:t>
            </a: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прощенная регистрация и быстрый доступ к платежам</a:t>
            </a:r>
            <a:endParaRPr lang="ru-RU" sz="18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800"/>
              </a:spcAft>
            </a:pP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ptos" panose="020B0004020202020204" pitchFamily="34" charset="0"/>
              </a:rPr>
              <a:t>Виды: </a:t>
            </a:r>
            <a:endParaRPr lang="ru-RU" sz="1800" dirty="0">
              <a:effectLst/>
              <a:latin typeface="Aptos" panose="020B0004020202020204" pitchFamily="34" charset="0"/>
              <a:ea typeface="Aptos" panose="020B0004020202020204" pitchFamily="34" charset="0"/>
              <a:cs typeface="Aptos" panose="020B0004020202020204" pitchFamily="34" charset="0"/>
            </a:endParaRPr>
          </a:p>
          <a:p>
            <a:pPr marL="342900" lvl="0" indent="-342900" algn="just">
              <a:lnSpc>
                <a:spcPct val="107000"/>
              </a:lnSpc>
              <a:spcAft>
                <a:spcPts val="800"/>
              </a:spcAft>
              <a:buFont typeface="+mj-lt"/>
              <a:buAutoNum type="arabicPeriod"/>
            </a:pP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ptos" panose="020B0004020202020204" pitchFamily="34" charset="0"/>
              </a:rPr>
              <a:t>Анонимный</a:t>
            </a:r>
          </a:p>
          <a:p>
            <a:pPr marL="342900" lvl="0" indent="-342900" algn="just">
              <a:lnSpc>
                <a:spcPct val="107000"/>
              </a:lnSpc>
              <a:spcAft>
                <a:spcPts val="800"/>
              </a:spcAft>
              <a:buFont typeface="+mj-lt"/>
              <a:buAutoNum type="arabicPeriod"/>
            </a:pP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ptos" panose="020B0004020202020204" pitchFamily="34" charset="0"/>
              </a:rPr>
              <a:t>Именной</a:t>
            </a:r>
          </a:p>
          <a:p>
            <a:pPr marL="342900" lvl="0" indent="-342900" algn="just">
              <a:lnSpc>
                <a:spcPct val="107000"/>
              </a:lnSpc>
              <a:spcAft>
                <a:spcPts val="800"/>
              </a:spcAft>
              <a:buFont typeface="+mj-lt"/>
              <a:buAutoNum type="arabicPeriod"/>
            </a:pP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Идентифицированный </a:t>
            </a:r>
          </a:p>
          <a:p>
            <a:pPr algn="just">
              <a:lnSpc>
                <a:spcPct val="115000"/>
              </a:lnSpc>
              <a:spcAft>
                <a:spcPts val="800"/>
              </a:spcAft>
            </a:pP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ptos" panose="020B0004020202020204" pitchFamily="34" charset="0"/>
              </a:rPr>
              <a:t>Но: Упрощенные процедуры идентификации – источник риска! </a:t>
            </a:r>
          </a:p>
        </p:txBody>
      </p:sp>
      <p:sp>
        <p:nvSpPr>
          <p:cNvPr id="14" name="Google Shape;21;p31">
            <a:extLst>
              <a:ext uri="{FF2B5EF4-FFF2-40B4-BE49-F238E27FC236}">
                <a16:creationId xmlns:a16="http://schemas.microsoft.com/office/drawing/2014/main" id="{5BF654F5-4C7C-DB28-9991-20CCA1A17FB8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8551889" y="4842833"/>
            <a:ext cx="304774" cy="1308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50" b="1" i="0" u="none" strike="noStrike" cap="none">
                <a:solidFill>
                  <a:srgbClr val="000000"/>
                </a:solidFill>
                <a:latin typeface="Arial" panose="020B0604020202020204" pitchFamily="34" charset="0"/>
                <a:ea typeface="Helvetica Neue Light"/>
                <a:cs typeface="Arial" panose="020B0604020202020204" pitchFamily="34" charset="0"/>
                <a:sym typeface="Helvetica Neue Light"/>
              </a:defRPr>
            </a:lvl1pPr>
            <a:lvl2pPr marL="0" marR="0" lvl="1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marL="0" marR="0" lvl="2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marL="0" marR="0" lvl="3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marL="0" marR="0" lvl="4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marL="0" marR="0" lvl="5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marL="0" marR="0" lvl="6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marL="0" marR="0" lvl="7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marL="0" marR="0" lvl="8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fld id="{00000000-1234-1234-1234-123412341234}" type="slidenum">
              <a:rPr lang="ru-RU" smtClean="0"/>
              <a:pPr/>
              <a:t>5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3917307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p43"/>
          <p:cNvSpPr txBox="1"/>
          <p:nvPr/>
        </p:nvSpPr>
        <p:spPr>
          <a:xfrm>
            <a:off x="287338" y="866052"/>
            <a:ext cx="5483542" cy="77404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800" b="1" i="0" u="none" strike="noStrike" cap="none" dirty="0">
                <a:solidFill>
                  <a:schemeClr val="tx1">
                    <a:lumMod val="85000"/>
                    <a:lumOff val="15000"/>
                  </a:schemeClr>
                </a:solidFill>
                <a:latin typeface="Arial Black"/>
                <a:ea typeface="Arial Black"/>
                <a:cs typeface="Arial Black"/>
                <a:sym typeface="Arial Black"/>
              </a:rPr>
              <a:t>Криптовалюта</a:t>
            </a:r>
            <a:endParaRPr lang="ru-RU" sz="28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3" name="Google Shape;94;p43">
            <a:extLst>
              <a:ext uri="{FF2B5EF4-FFF2-40B4-BE49-F238E27FC236}">
                <a16:creationId xmlns:a16="http://schemas.microsoft.com/office/drawing/2014/main" id="{70E86A7D-12CD-B95F-78BA-00F3F063108B}"/>
              </a:ext>
            </a:extLst>
          </p:cNvPr>
          <p:cNvSpPr txBox="1"/>
          <p:nvPr/>
        </p:nvSpPr>
        <p:spPr>
          <a:xfrm>
            <a:off x="287337" y="1436474"/>
            <a:ext cx="8006966" cy="381848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algn="just">
              <a:lnSpc>
                <a:spcPct val="115000"/>
              </a:lnSpc>
              <a:spcAft>
                <a:spcPts val="800"/>
              </a:spcAft>
            </a:pPr>
            <a:r>
              <a:rPr lang="ru-RU" sz="1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ptos" panose="020B0004020202020204" pitchFamily="34" charset="0"/>
              </a:rPr>
              <a:t>-</a:t>
            </a:r>
            <a:r>
              <a:rPr lang="ru-RU" sz="1600" dirty="0">
                <a:latin typeface="Times New Roman" panose="02020603050405020304" pitchFamily="18" charset="0"/>
                <a:ea typeface="Times New Roman" panose="02020603050405020304" pitchFamily="18" charset="0"/>
                <a:cs typeface="Aptos" panose="020B0004020202020204" pitchFamily="34" charset="0"/>
              </a:rPr>
              <a:t> это </a:t>
            </a:r>
            <a:r>
              <a:rPr lang="ru-RU" sz="1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ptos" panose="020B0004020202020204" pitchFamily="34" charset="0"/>
              </a:rPr>
              <a:t>децентрализованные цифровые активы, основанные на технологии блокчейн</a:t>
            </a:r>
          </a:p>
          <a:p>
            <a:pPr algn="just">
              <a:lnSpc>
                <a:spcPct val="115000"/>
              </a:lnSpc>
            </a:pPr>
            <a:r>
              <a:rPr lang="ru-RU" sz="1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ptos" panose="020B0004020202020204" pitchFamily="34" charset="0"/>
              </a:rPr>
              <a:t>В России:  запрет на использование криптовалют для оплаты товаров и услуг внутри страны (ФЗ от 31 июля 2020 года №259-ФЗ «О цифровых финансовых </a:t>
            </a:r>
            <a:r>
              <a:rPr lang="ru-RU" sz="160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Times New Roman" panose="02020603050405020304" pitchFamily="18" charset="0"/>
                <a:ea typeface="Times New Roman" panose="02020603050405020304" pitchFamily="18" charset="0"/>
                <a:cs typeface="Aptos" panose="020B0004020202020204" pitchFamily="34" charset="0"/>
              </a:rPr>
              <a:t>активах, цифровой валюте и о внесении изменений в отдельные законодательные акты Российской Федерации»)</a:t>
            </a:r>
            <a:endParaRPr lang="ru-RU" sz="1600" dirty="0">
              <a:effectLst/>
              <a:latin typeface="Aptos" panose="020B0004020202020204" pitchFamily="34" charset="0"/>
              <a:ea typeface="Aptos" panose="020B0004020202020204" pitchFamily="34" charset="0"/>
              <a:cs typeface="Aptos" panose="020B0004020202020204" pitchFamily="34" charset="0"/>
            </a:endParaRPr>
          </a:p>
          <a:p>
            <a:pPr algn="just">
              <a:lnSpc>
                <a:spcPct val="115000"/>
              </a:lnSpc>
            </a:pP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собенности криптовалют: </a:t>
            </a:r>
          </a:p>
          <a:p>
            <a:pPr marL="285750" indent="-285750" algn="just">
              <a:lnSpc>
                <a:spcPct val="115000"/>
              </a:lnSpc>
              <a:buFont typeface="Arial" panose="020B0604020202020204" pitchFamily="34" charset="0"/>
              <a:buChar char="•"/>
            </a:pPr>
            <a:r>
              <a:rPr lang="ru-RU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отсутствие централизованного контроля </a:t>
            </a:r>
          </a:p>
          <a:p>
            <a:pPr marL="285750" indent="-285750" algn="just">
              <a:lnSpc>
                <a:spcPct val="115000"/>
              </a:lnSpc>
              <a:buFont typeface="Arial" panose="020B0604020202020204" pitchFamily="34" charset="0"/>
              <a:buChar char="•"/>
            </a:pPr>
            <a:r>
              <a:rPr lang="ru-RU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необратимость транзакций </a:t>
            </a:r>
          </a:p>
          <a:p>
            <a:pPr marL="285750" indent="-285750" algn="just">
              <a:lnSpc>
                <a:spcPct val="115000"/>
              </a:lnSpc>
              <a:buFont typeface="Arial" panose="020B0604020202020204" pitchFamily="34" charset="0"/>
              <a:buChar char="•"/>
            </a:pPr>
            <a:r>
              <a:rPr lang="ru-RU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повышенная ответственность пользователя за сохранность средств </a:t>
            </a:r>
            <a:endParaRPr lang="ru-RU" dirty="0">
              <a:effectLst/>
              <a:latin typeface="Times New Roman" panose="02020603050405020304" pitchFamily="18" charset="0"/>
              <a:ea typeface="Noto Sans Symbols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</a:pPr>
            <a:r>
              <a:rPr lang="ru-RU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Риски: </a:t>
            </a:r>
          </a:p>
          <a:p>
            <a:pPr marL="285750" indent="-285750" algn="just">
              <a:lnSpc>
                <a:spcPct val="115000"/>
              </a:lnSpc>
              <a:buFont typeface="Arial" panose="020B0604020202020204" pitchFamily="34" charset="0"/>
              <a:buChar char="•"/>
            </a:pPr>
            <a:r>
              <a:rPr lang="ru-RU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безвозвратная потеря средств </a:t>
            </a:r>
          </a:p>
          <a:p>
            <a:pPr marL="285750" indent="-285750" algn="just">
              <a:lnSpc>
                <a:spcPct val="115000"/>
              </a:lnSpc>
              <a:buFont typeface="Arial" panose="020B0604020202020204" pitchFamily="34" charset="0"/>
              <a:buChar char="•"/>
            </a:pPr>
            <a:r>
              <a:rPr lang="ru-RU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мошенничество </a:t>
            </a:r>
          </a:p>
          <a:p>
            <a:pPr marL="285750" indent="-285750" algn="just">
              <a:lnSpc>
                <a:spcPct val="115000"/>
              </a:lnSpc>
              <a:buFont typeface="Arial" panose="020B0604020202020204" pitchFamily="34" charset="0"/>
              <a:buChar char="•"/>
            </a:pPr>
            <a:r>
              <a:rPr lang="ru-RU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высокая волатильность</a:t>
            </a:r>
            <a:endParaRPr lang="ru-RU" dirty="0">
              <a:effectLst/>
              <a:latin typeface="Times New Roman" panose="02020603050405020304" pitchFamily="18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r>
              <a:rPr lang="ru-RU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Важно: отсутствие государственных гарантий</a:t>
            </a:r>
          </a:p>
        </p:txBody>
      </p:sp>
      <p:sp>
        <p:nvSpPr>
          <p:cNvPr id="14" name="Google Shape;21;p31">
            <a:extLst>
              <a:ext uri="{FF2B5EF4-FFF2-40B4-BE49-F238E27FC236}">
                <a16:creationId xmlns:a16="http://schemas.microsoft.com/office/drawing/2014/main" id="{5BF654F5-4C7C-DB28-9991-20CCA1A17FB8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8551889" y="4842833"/>
            <a:ext cx="304774" cy="1308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50" b="1" i="0" u="none" strike="noStrike" cap="none">
                <a:solidFill>
                  <a:srgbClr val="000000"/>
                </a:solidFill>
                <a:latin typeface="Arial" panose="020B0604020202020204" pitchFamily="34" charset="0"/>
                <a:ea typeface="Helvetica Neue Light"/>
                <a:cs typeface="Arial" panose="020B0604020202020204" pitchFamily="34" charset="0"/>
                <a:sym typeface="Helvetica Neue Light"/>
              </a:defRPr>
            </a:lvl1pPr>
            <a:lvl2pPr marL="0" marR="0" lvl="1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marL="0" marR="0" lvl="2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marL="0" marR="0" lvl="3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marL="0" marR="0" lvl="4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marL="0" marR="0" lvl="5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marL="0" marR="0" lvl="6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marL="0" marR="0" lvl="7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marL="0" marR="0" lvl="8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fld id="{00000000-1234-1234-1234-123412341234}" type="slidenum">
              <a:rPr lang="ru-RU" smtClean="0"/>
              <a:pPr/>
              <a:t>6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0396968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p43"/>
          <p:cNvSpPr txBox="1"/>
          <p:nvPr/>
        </p:nvSpPr>
        <p:spPr>
          <a:xfrm>
            <a:off x="287338" y="866052"/>
            <a:ext cx="5483542" cy="77404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800" b="1" i="0" u="none" strike="noStrike" cap="none" dirty="0">
                <a:solidFill>
                  <a:schemeClr val="tx1">
                    <a:lumMod val="85000"/>
                    <a:lumOff val="15000"/>
                  </a:schemeClr>
                </a:solidFill>
                <a:latin typeface="Arial Black"/>
                <a:ea typeface="Arial Black"/>
                <a:cs typeface="Arial Black"/>
                <a:sym typeface="Arial Black"/>
              </a:rPr>
              <a:t>Виртуальная игровая валюта</a:t>
            </a:r>
            <a:endParaRPr lang="ru-RU" sz="28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3" name="Google Shape;94;p43">
            <a:extLst>
              <a:ext uri="{FF2B5EF4-FFF2-40B4-BE49-F238E27FC236}">
                <a16:creationId xmlns:a16="http://schemas.microsoft.com/office/drawing/2014/main" id="{70E86A7D-12CD-B95F-78BA-00F3F063108B}"/>
              </a:ext>
            </a:extLst>
          </p:cNvPr>
          <p:cNvSpPr txBox="1"/>
          <p:nvPr/>
        </p:nvSpPr>
        <p:spPr>
          <a:xfrm>
            <a:off x="287338" y="1764947"/>
            <a:ext cx="8006966" cy="27812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285750" indent="-285750" algn="just">
              <a:lnSpc>
                <a:spcPct val="107000"/>
              </a:lnSpc>
              <a:spcAft>
                <a:spcPts val="800"/>
              </a:spcAft>
              <a:buFontTx/>
              <a:buChar char="-"/>
            </a:pPr>
            <a:r>
              <a:rPr lang="ru-RU" sz="1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это особая </a:t>
            </a: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форма цифровых активов, существующая в рамках </a:t>
            </a: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ptos" panose="020B0004020202020204" pitchFamily="34" charset="0"/>
              </a:rPr>
              <a:t>онлайн-игр и игровых платформ, которая может зарабатываться в игре или покупаться за реальные деньги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ptos" panose="020B0004020202020204" pitchFamily="34" charset="0"/>
              </a:rPr>
              <a:t>Важно: пользователь не владеет валютой, а только использует её по правилам платформы 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ptos" panose="020B0004020202020204" pitchFamily="34" charset="0"/>
              </a:rPr>
              <a:t>На вторичных рынках виртуальные активы приобретают денежную оценку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ptos" panose="020B0004020202020204" pitchFamily="34" charset="0"/>
              </a:rPr>
              <a:t>В массовых многопользовательских играх и платформах с пользовательским контентом появляются полноценные внутриигровые экономики</a:t>
            </a:r>
            <a:endParaRPr lang="ru-RU" sz="1800" dirty="0">
              <a:effectLst/>
              <a:latin typeface="Aptos" panose="020B0004020202020204" pitchFamily="34" charset="0"/>
              <a:ea typeface="Aptos" panose="020B0004020202020204" pitchFamily="34" charset="0"/>
              <a:cs typeface="Aptos" panose="020B0004020202020204" pitchFamily="34" charset="0"/>
            </a:endParaRPr>
          </a:p>
        </p:txBody>
      </p:sp>
      <p:sp>
        <p:nvSpPr>
          <p:cNvPr id="14" name="Google Shape;21;p31">
            <a:extLst>
              <a:ext uri="{FF2B5EF4-FFF2-40B4-BE49-F238E27FC236}">
                <a16:creationId xmlns:a16="http://schemas.microsoft.com/office/drawing/2014/main" id="{5BF654F5-4C7C-DB28-9991-20CCA1A17FB8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8551889" y="4842833"/>
            <a:ext cx="304774" cy="1308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50" b="1" i="0" u="none" strike="noStrike" cap="none">
                <a:solidFill>
                  <a:srgbClr val="000000"/>
                </a:solidFill>
                <a:latin typeface="Arial" panose="020B0604020202020204" pitchFamily="34" charset="0"/>
                <a:ea typeface="Helvetica Neue Light"/>
                <a:cs typeface="Arial" panose="020B0604020202020204" pitchFamily="34" charset="0"/>
                <a:sym typeface="Helvetica Neue Light"/>
              </a:defRPr>
            </a:lvl1pPr>
            <a:lvl2pPr marL="0" marR="0" lvl="1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marL="0" marR="0" lvl="2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marL="0" marR="0" lvl="3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marL="0" marR="0" lvl="4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marL="0" marR="0" lvl="5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marL="0" marR="0" lvl="6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marL="0" marR="0" lvl="7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marL="0" marR="0" lvl="8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fld id="{00000000-1234-1234-1234-123412341234}" type="slidenum">
              <a:rPr lang="ru-RU" smtClean="0"/>
              <a:pPr/>
              <a:t>7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8999245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p43"/>
          <p:cNvSpPr txBox="1"/>
          <p:nvPr/>
        </p:nvSpPr>
        <p:spPr>
          <a:xfrm>
            <a:off x="287338" y="866052"/>
            <a:ext cx="5483542" cy="77404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800" b="1" i="0" u="none" strike="noStrike" cap="none" dirty="0">
                <a:solidFill>
                  <a:schemeClr val="tx1">
                    <a:lumMod val="85000"/>
                    <a:lumOff val="15000"/>
                  </a:schemeClr>
                </a:solidFill>
                <a:latin typeface="Arial Black"/>
                <a:ea typeface="Arial Black"/>
                <a:cs typeface="Arial Black"/>
                <a:sym typeface="Arial Black"/>
              </a:rPr>
              <a:t>Угрозы: Мошенничество</a:t>
            </a:r>
            <a:endParaRPr lang="ru-RU" sz="28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3" name="Google Shape;94;p43">
            <a:extLst>
              <a:ext uri="{FF2B5EF4-FFF2-40B4-BE49-F238E27FC236}">
                <a16:creationId xmlns:a16="http://schemas.microsoft.com/office/drawing/2014/main" id="{70E86A7D-12CD-B95F-78BA-00F3F063108B}"/>
              </a:ext>
            </a:extLst>
          </p:cNvPr>
          <p:cNvSpPr txBox="1"/>
          <p:nvPr/>
        </p:nvSpPr>
        <p:spPr>
          <a:xfrm>
            <a:off x="287337" y="1436474"/>
            <a:ext cx="8006966" cy="31346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algn="just">
              <a:lnSpc>
                <a:spcPct val="115000"/>
              </a:lnSpc>
            </a:pPr>
            <a:r>
              <a:rPr lang="ru-RU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ptos" panose="020B0004020202020204" pitchFamily="34" charset="0"/>
              </a:rPr>
              <a:t>- это совокупность противоправных действий, направленных на незаконное завладение финансовыми средствами или конфиденциальной информацией пользователей посредством обмана и злоупотребления доверием</a:t>
            </a:r>
            <a:endParaRPr lang="ru-RU" dirty="0">
              <a:effectLst/>
              <a:latin typeface="Aptos" panose="020B0004020202020204" pitchFamily="34" charset="0"/>
              <a:ea typeface="Aptos" panose="020B0004020202020204" pitchFamily="34" charset="0"/>
              <a:cs typeface="Aptos" panose="020B0004020202020204" pitchFamily="34" charset="0"/>
            </a:endParaRPr>
          </a:p>
          <a:p>
            <a:pPr algn="just">
              <a:lnSpc>
                <a:spcPct val="115000"/>
              </a:lnSpc>
            </a:pPr>
            <a:r>
              <a:rPr lang="ru-RU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ptos" panose="020B0004020202020204" pitchFamily="34" charset="0"/>
              </a:rPr>
              <a:t>Особенность: </a:t>
            </a:r>
          </a:p>
          <a:p>
            <a:pPr marL="285750" indent="-285750" algn="just">
              <a:lnSpc>
                <a:spcPct val="115000"/>
              </a:lnSpc>
              <a:buFont typeface="Arial" panose="020B0604020202020204" pitchFamily="34" charset="0"/>
              <a:buChar char="•"/>
            </a:pPr>
            <a:r>
              <a:rPr lang="ru-RU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ptos" panose="020B0004020202020204" pitchFamily="34" charset="0"/>
              </a:rPr>
              <a:t>сочетает технические инструменты с методами социальной инженерии </a:t>
            </a:r>
          </a:p>
          <a:p>
            <a:pPr algn="just">
              <a:lnSpc>
                <a:spcPct val="115000"/>
              </a:lnSpc>
            </a:pP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  <a:cs typeface="Aptos" panose="020B0004020202020204" pitchFamily="34" charset="0"/>
              </a:rPr>
              <a:t>Механизмы: </a:t>
            </a:r>
          </a:p>
          <a:p>
            <a:pPr marL="285750" indent="-285750" algn="just">
              <a:lnSpc>
                <a:spcPct val="115000"/>
              </a:lnSpc>
              <a:buFont typeface="Arial" panose="020B0604020202020204" pitchFamily="34" charset="0"/>
              <a:buChar char="•"/>
            </a:pP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  <a:cs typeface="Aptos" panose="020B0004020202020204" pitchFamily="34" charset="0"/>
              </a:rPr>
              <a:t>вызывают у жертвы </a:t>
            </a:r>
            <a:r>
              <a:rPr lang="ru-RU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ptos" panose="020B0004020202020204" pitchFamily="34" charset="0"/>
              </a:rPr>
              <a:t>страх </a:t>
            </a:r>
          </a:p>
          <a:p>
            <a:pPr marL="285750" indent="-285750" algn="just">
              <a:lnSpc>
                <a:spcPct val="115000"/>
              </a:lnSpc>
              <a:buFont typeface="Arial" panose="020B0604020202020204" pitchFamily="34" charset="0"/>
              <a:buChar char="•"/>
            </a:pPr>
            <a:r>
              <a:rPr lang="ru-RU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ptos" panose="020B0004020202020204" pitchFamily="34" charset="0"/>
              </a:rPr>
              <a:t>панику из-за срочности, доверия или жадности </a:t>
            </a:r>
          </a:p>
          <a:p>
            <a:pPr algn="just">
              <a:lnSpc>
                <a:spcPct val="107000"/>
              </a:lnSpc>
            </a:pPr>
            <a:r>
              <a:rPr lang="ru-RU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ptos" panose="020B0004020202020204" pitchFamily="34" charset="0"/>
              </a:rPr>
              <a:t>Риски: </a:t>
            </a:r>
          </a:p>
          <a:p>
            <a:pPr marL="285750" indent="-285750" algn="just">
              <a:lnSpc>
                <a:spcPct val="107000"/>
              </a:lnSpc>
              <a:buFont typeface="Arial" panose="020B0604020202020204" pitchFamily="34" charset="0"/>
              <a:buChar char="•"/>
            </a:pPr>
            <a:r>
              <a:rPr lang="ru-RU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ptos" panose="020B0004020202020204" pitchFamily="34" charset="0"/>
              </a:rPr>
              <a:t>финансовые потери </a:t>
            </a:r>
          </a:p>
          <a:p>
            <a:pPr marL="285750" indent="-285750" algn="just">
              <a:lnSpc>
                <a:spcPct val="107000"/>
              </a:lnSpc>
              <a:buFont typeface="Arial" panose="020B0604020202020204" pitchFamily="34" charset="0"/>
              <a:buChar char="•"/>
            </a:pPr>
            <a:r>
              <a:rPr lang="ru-RU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ptos" panose="020B0004020202020204" pitchFamily="34" charset="0"/>
              </a:rPr>
              <a:t>происходит подрыв доверия к цифровым финансовым инструментам</a:t>
            </a:r>
          </a:p>
          <a:p>
            <a:pPr marL="285750" indent="-285750" algn="just">
              <a:lnSpc>
                <a:spcPct val="107000"/>
              </a:lnSpc>
              <a:buFont typeface="Arial" panose="020B0604020202020204" pitchFamily="34" charset="0"/>
              <a:buChar char="•"/>
            </a:pPr>
            <a:r>
              <a:rPr lang="ru-RU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ptos" panose="020B0004020202020204" pitchFamily="34" charset="0"/>
              </a:rPr>
              <a:t>психологический ущерб</a:t>
            </a:r>
          </a:p>
          <a:p>
            <a:pPr algn="just">
              <a:lnSpc>
                <a:spcPct val="107000"/>
              </a:lnSpc>
            </a:pPr>
            <a:r>
              <a:rPr lang="ru-RU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Современные мошеннические схемы адаптируются под конкретную аудиторию</a:t>
            </a:r>
            <a:endParaRPr lang="ru-RU" dirty="0">
              <a:effectLst/>
              <a:latin typeface="Aptos" panose="020B0004020202020204" pitchFamily="34" charset="0"/>
              <a:ea typeface="Aptos" panose="020B0004020202020204" pitchFamily="34" charset="0"/>
              <a:cs typeface="Aptos" panose="020B0004020202020204" pitchFamily="34" charset="0"/>
            </a:endParaRPr>
          </a:p>
        </p:txBody>
      </p:sp>
      <p:sp>
        <p:nvSpPr>
          <p:cNvPr id="14" name="Google Shape;21;p31">
            <a:extLst>
              <a:ext uri="{FF2B5EF4-FFF2-40B4-BE49-F238E27FC236}">
                <a16:creationId xmlns:a16="http://schemas.microsoft.com/office/drawing/2014/main" id="{5BF654F5-4C7C-DB28-9991-20CCA1A17FB8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8551889" y="4842833"/>
            <a:ext cx="304774" cy="1308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50" b="1" i="0" u="none" strike="noStrike" cap="none">
                <a:solidFill>
                  <a:srgbClr val="000000"/>
                </a:solidFill>
                <a:latin typeface="Arial" panose="020B0604020202020204" pitchFamily="34" charset="0"/>
                <a:ea typeface="Helvetica Neue Light"/>
                <a:cs typeface="Arial" panose="020B0604020202020204" pitchFamily="34" charset="0"/>
                <a:sym typeface="Helvetica Neue Light"/>
              </a:defRPr>
            </a:lvl1pPr>
            <a:lvl2pPr marL="0" marR="0" lvl="1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marL="0" marR="0" lvl="2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marL="0" marR="0" lvl="3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marL="0" marR="0" lvl="4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marL="0" marR="0" lvl="5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marL="0" marR="0" lvl="6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marL="0" marR="0" lvl="7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marL="0" marR="0" lvl="8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fld id="{00000000-1234-1234-1234-123412341234}" type="slidenum">
              <a:rPr lang="ru-RU" smtClean="0"/>
              <a:pPr/>
              <a:t>8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9391862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114;p46">
            <a:extLst>
              <a:ext uri="{FF2B5EF4-FFF2-40B4-BE49-F238E27FC236}">
                <a16:creationId xmlns:a16="http://schemas.microsoft.com/office/drawing/2014/main" id="{345FFCCF-ABF3-0F8C-A842-1A9EBB4B2165}"/>
              </a:ext>
            </a:extLst>
          </p:cNvPr>
          <p:cNvSpPr txBox="1"/>
          <p:nvPr/>
        </p:nvSpPr>
        <p:spPr>
          <a:xfrm>
            <a:off x="291705" y="866051"/>
            <a:ext cx="7231839" cy="3756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3600"/>
              <a:buFont typeface="Arial"/>
              <a:buNone/>
            </a:pPr>
            <a:r>
              <a:rPr lang="ru-RU" sz="2800" i="0" u="none" strike="noStrike" cap="none" dirty="0">
                <a:solidFill>
                  <a:schemeClr val="tx1">
                    <a:lumMod val="85000"/>
                    <a:lumOff val="15000"/>
                  </a:schemeClr>
                </a:solidFill>
                <a:latin typeface="Arial Black"/>
                <a:ea typeface="Arial Black"/>
                <a:cs typeface="Arial Black"/>
                <a:sym typeface="Arial Black"/>
              </a:rPr>
              <a:t>Угрозы: Фишинг</a:t>
            </a:r>
          </a:p>
        </p:txBody>
      </p:sp>
      <p:sp>
        <p:nvSpPr>
          <p:cNvPr id="44" name="Google Shape;21;p31">
            <a:extLst>
              <a:ext uri="{FF2B5EF4-FFF2-40B4-BE49-F238E27FC236}">
                <a16:creationId xmlns:a16="http://schemas.microsoft.com/office/drawing/2014/main" id="{8777B2F7-5E37-413C-C724-E923F50FF760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8551889" y="4842833"/>
            <a:ext cx="304774" cy="1308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50" b="1" i="0" u="none" strike="noStrike" cap="none">
                <a:solidFill>
                  <a:srgbClr val="000000"/>
                </a:solidFill>
                <a:latin typeface="Arial" panose="020B0604020202020204" pitchFamily="34" charset="0"/>
                <a:ea typeface="Helvetica Neue Light"/>
                <a:cs typeface="Arial" panose="020B0604020202020204" pitchFamily="34" charset="0"/>
                <a:sym typeface="Helvetica Neue Light"/>
              </a:defRPr>
            </a:lvl1pPr>
            <a:lvl2pPr marL="0" marR="0" lvl="1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marL="0" marR="0" lvl="2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marL="0" marR="0" lvl="3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marL="0" marR="0" lvl="4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marL="0" marR="0" lvl="5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marL="0" marR="0" lvl="6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marL="0" marR="0" lvl="7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marL="0" marR="0" lvl="8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fld id="{00000000-1234-1234-1234-123412341234}" type="slidenum">
              <a:rPr lang="ru-RU" smtClean="0"/>
              <a:pPr/>
              <a:t>9</a:t>
            </a:fld>
            <a:endParaRPr lang="ru-RU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32ABA86-9BAA-7DEB-4057-B7FCE5AC536E}"/>
              </a:ext>
            </a:extLst>
          </p:cNvPr>
          <p:cNvSpPr txBox="1"/>
          <p:nvPr/>
        </p:nvSpPr>
        <p:spPr>
          <a:xfrm>
            <a:off x="269231" y="1479712"/>
            <a:ext cx="8435045" cy="365997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algn="just">
              <a:lnSpc>
                <a:spcPct val="115000"/>
              </a:lnSpc>
              <a:spcAft>
                <a:spcPts val="800"/>
              </a:spcAft>
              <a:buFontTx/>
              <a:buChar char="-"/>
            </a:pPr>
            <a:r>
              <a:rPr lang="ru-RU" sz="1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ptos" panose="020B0004020202020204" pitchFamily="34" charset="0"/>
              </a:rPr>
              <a:t>это метод получения конфиденциальной информации путем создания поддельных сайтов или сообщений, имитирующих легитимные сервисы</a:t>
            </a:r>
          </a:p>
          <a:p>
            <a:pPr algn="just">
              <a:lnSpc>
                <a:spcPct val="115000"/>
              </a:lnSpc>
            </a:pPr>
            <a:r>
              <a:rPr lang="ru-RU" sz="1500" dirty="0">
                <a:latin typeface="Times New Roman" panose="02020603050405020304" pitchFamily="18" charset="0"/>
                <a:ea typeface="Times New Roman" panose="02020603050405020304" pitchFamily="18" charset="0"/>
                <a:cs typeface="Aptos" panose="020B0004020202020204" pitchFamily="34" charset="0"/>
              </a:rPr>
              <a:t>Примеры: </a:t>
            </a:r>
            <a:endParaRPr lang="ru-RU" sz="15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Aptos" panose="020B0004020202020204" pitchFamily="34" charset="0"/>
            </a:endParaRPr>
          </a:p>
          <a:p>
            <a:pPr marL="285750" indent="-285750" algn="just">
              <a:lnSpc>
                <a:spcPct val="115000"/>
              </a:lnSpc>
              <a:buFont typeface="Arial" panose="020B0604020202020204" pitchFamily="34" charset="0"/>
              <a:buChar char="•"/>
            </a:pPr>
            <a:r>
              <a:rPr lang="ru-RU" sz="1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ptos" panose="020B0004020202020204" pitchFamily="34" charset="0"/>
              </a:rPr>
              <a:t>доменные имена, отличающиеся одной-двумя буквами </a:t>
            </a:r>
          </a:p>
          <a:p>
            <a:pPr marL="285750" indent="-285750" algn="just">
              <a:lnSpc>
                <a:spcPct val="115000"/>
              </a:lnSpc>
              <a:buFont typeface="Arial" panose="020B0604020202020204" pitchFamily="34" charset="0"/>
              <a:buChar char="•"/>
            </a:pPr>
            <a:r>
              <a:rPr lang="ru-RU" sz="1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ptos" panose="020B0004020202020204" pitchFamily="34" charset="0"/>
              </a:rPr>
              <a:t>внедрение SSL-сертификатов </a:t>
            </a:r>
          </a:p>
          <a:p>
            <a:pPr marL="285750" indent="-285750" algn="just">
              <a:lnSpc>
                <a:spcPct val="115000"/>
              </a:lnSpc>
              <a:buFont typeface="Arial" panose="020B0604020202020204" pitchFamily="34" charset="0"/>
              <a:buChar char="•"/>
            </a:pPr>
            <a:r>
              <a:rPr lang="ru-RU" sz="1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ptos" panose="020B0004020202020204" pitchFamily="34" charset="0"/>
              </a:rPr>
              <a:t>копирование дизайна, структуры и функциональности интерфейса</a:t>
            </a:r>
          </a:p>
          <a:p>
            <a:pPr algn="just">
              <a:lnSpc>
                <a:spcPct val="115000"/>
              </a:lnSpc>
            </a:pPr>
            <a:r>
              <a:rPr lang="ru-RU" sz="1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ptos" panose="020B0004020202020204" pitchFamily="34" charset="0"/>
              </a:rPr>
              <a:t>Развитие ИИ -</a:t>
            </a:r>
            <a:r>
              <a:rPr lang="en-US" sz="1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ptos" panose="020B0004020202020204" pitchFamily="34" charset="0"/>
              </a:rPr>
              <a:t>&gt; </a:t>
            </a:r>
            <a:r>
              <a:rPr lang="ru-RU" sz="1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ptos" panose="020B0004020202020204" pitchFamily="34" charset="0"/>
              </a:rPr>
              <a:t>генерирование текста под конкретную аудиторию/ создание убедительных видео- и аудиоматериалы/опасные QR-коды</a:t>
            </a:r>
          </a:p>
          <a:p>
            <a:pPr algn="just">
              <a:lnSpc>
                <a:spcPct val="115000"/>
              </a:lnSpc>
            </a:pPr>
            <a:r>
              <a:rPr lang="ru-RU" sz="1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ptos" panose="020B0004020202020204" pitchFamily="34" charset="0"/>
              </a:rPr>
              <a:t>Риски: </a:t>
            </a:r>
          </a:p>
          <a:p>
            <a:pPr marL="285750" indent="-285750" algn="just">
              <a:lnSpc>
                <a:spcPct val="115000"/>
              </a:lnSpc>
              <a:buFont typeface="Arial" panose="020B0604020202020204" pitchFamily="34" charset="0"/>
              <a:buChar char="•"/>
            </a:pPr>
            <a:r>
              <a:rPr lang="ru-RU" sz="1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ptos" panose="020B0004020202020204" pitchFamily="34" charset="0"/>
              </a:rPr>
              <a:t>хищение денежных средств </a:t>
            </a:r>
          </a:p>
          <a:p>
            <a:pPr marL="285750" indent="-285750" algn="just">
              <a:lnSpc>
                <a:spcPct val="115000"/>
              </a:lnSpc>
              <a:buFont typeface="Arial" panose="020B0604020202020204" pitchFamily="34" charset="0"/>
              <a:buChar char="•"/>
            </a:pPr>
            <a:r>
              <a:rPr lang="ru-RU" sz="1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ptos" panose="020B0004020202020204" pitchFamily="34" charset="0"/>
              </a:rPr>
              <a:t>компрометация учетных записей  </a:t>
            </a:r>
          </a:p>
          <a:p>
            <a:pPr marL="285750" indent="-285750" algn="just">
              <a:lnSpc>
                <a:spcPct val="115000"/>
              </a:lnSpc>
              <a:buFont typeface="Arial" panose="020B0604020202020204" pitchFamily="34" charset="0"/>
              <a:buChar char="•"/>
            </a:pPr>
            <a:r>
              <a:rPr lang="ru-RU" sz="1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ptos" panose="020B0004020202020204" pitchFamily="34" charset="0"/>
              </a:rPr>
              <a:t>утечка персональных данных </a:t>
            </a:r>
          </a:p>
          <a:p>
            <a:pPr marL="285750" indent="-285750" algn="just">
              <a:lnSpc>
                <a:spcPct val="115000"/>
              </a:lnSpc>
              <a:buFont typeface="Arial" panose="020B0604020202020204" pitchFamily="34" charset="0"/>
              <a:buChar char="•"/>
            </a:pPr>
            <a:r>
              <a:rPr lang="ru-RU" sz="1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ptos" panose="020B0004020202020204" pitchFamily="34" charset="0"/>
              </a:rPr>
              <a:t>возможность последующих атак с использованием полученной информации 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White">
  <a:themeElements>
    <a:clrScheme name="Мои финансы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9655"/>
      </a:accent1>
      <a:accent2>
        <a:srgbClr val="ED7D00"/>
      </a:accent2>
      <a:accent3>
        <a:srgbClr val="E5205A"/>
      </a:accent3>
      <a:accent4>
        <a:srgbClr val="004E9E"/>
      </a:accent4>
      <a:accent5>
        <a:srgbClr val="33B5BA"/>
      </a:accent5>
      <a:accent6>
        <a:srgbClr val="B7BBBE"/>
      </a:accent6>
      <a:hlink>
        <a:srgbClr val="33B5BA"/>
      </a:hlink>
      <a:folHlink>
        <a:srgbClr val="E12058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1245</TotalTime>
  <Words>1588</Words>
  <Application>Microsoft Office PowerPoint</Application>
  <PresentationFormat>Экран (16:9)</PresentationFormat>
  <Paragraphs>198</Paragraphs>
  <Slides>19</Slides>
  <Notes>19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10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30" baseType="lpstr">
      <vt:lpstr>Arial Black</vt:lpstr>
      <vt:lpstr>Aptos</vt:lpstr>
      <vt:lpstr>Wingdings</vt:lpstr>
      <vt:lpstr>Times New Roman</vt:lpstr>
      <vt:lpstr>Proxima Nova</vt:lpstr>
      <vt:lpstr>Arial</vt:lpstr>
      <vt:lpstr>Noto Sans Symbols</vt:lpstr>
      <vt:lpstr>Helvetica Neue</vt:lpstr>
      <vt:lpstr>Helvetica Neue Light</vt:lpstr>
      <vt:lpstr>Proxima Nova Rg</vt:lpstr>
      <vt:lpstr>White</vt:lpstr>
      <vt:lpstr>Безопасность денег в цифровой среде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Азбука начинающего инвестора</dc:title>
  <dc:creator>Екатерина Барак</dc:creator>
  <cp:lastModifiedBy>Татьяна Воротникова</cp:lastModifiedBy>
  <cp:revision>45</cp:revision>
  <dcterms:modified xsi:type="dcterms:W3CDTF">2026-04-17T08:52:58Z</dcterms:modified>
</cp:coreProperties>
</file>